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Alfa Slab One" panose="020B0604020202020204" charset="0"/>
      <p:regular r:id="rId27"/>
    </p:embeddedFont>
    <p:embeddedFont>
      <p:font typeface="Bebas Neue" panose="020B0606020202050201" pitchFamily="34" charset="0"/>
      <p:regular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Montserrat Medium" panose="00000600000000000000" pitchFamily="2" charset="0"/>
      <p:regular r:id="rId33"/>
      <p:bold r:id="rId34"/>
      <p:italic r:id="rId35"/>
      <p:boldItalic r:id="rId36"/>
    </p:embeddedFont>
    <p:embeddedFont>
      <p:font typeface="Prompt" panose="020B0502040204020203" pitchFamily="2" charset="-34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894F82-A0BC-4159-8526-BCA2EED786AA}">
  <a:tblStyle styleId="{DD894F82-A0BC-4159-8526-BCA2EED786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900b12c9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900b12c9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290601c481d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290601c481d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290601c481d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290601c481d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900b12c90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900b12c90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90601c481d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290601c481d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290601c481d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290601c481d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ed6241f074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ed6241f074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ea84787a3d_0_19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ea84787a3d_0_19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290601c481d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290601c481d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2900b12c908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2900b12c908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ed4e78db4e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ed4e78db4e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90601c481d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90601c481d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24fb450a3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24fb450a3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24fb450a3c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24fb450a3c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24fb450a3c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24fb450a3c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ea84787a3d_0_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ea84787a3d_0_9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ed4e78db4e_1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ed4e78db4e_1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ea84787a3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ea84787a3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ed6241f07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ed6241f074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ed4e78db4e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ed4e78db4e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90601c481d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90601c481d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90601c481d_6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90601c481d_6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90ce50fd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290ce50fd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42850" y="1285551"/>
            <a:ext cx="4458300" cy="228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rgbClr val="FFFAE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4150" y="3748063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3047475" y="695770"/>
            <a:ext cx="953100" cy="352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3"/>
          </p:nvPr>
        </p:nvSpPr>
        <p:spPr>
          <a:xfrm>
            <a:off x="5143450" y="695770"/>
            <a:ext cx="953100" cy="352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1397550" y="432600"/>
            <a:ext cx="63489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1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_1_1_2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2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1283850" y="434175"/>
            <a:ext cx="6576300" cy="552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_1_2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2590950" y="4156025"/>
            <a:ext cx="3962100" cy="471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_1_2_1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1784750" y="742350"/>
            <a:ext cx="3962100" cy="471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239600" y="990232"/>
            <a:ext cx="3940200" cy="9150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1106400" y="2091588"/>
            <a:ext cx="4206600" cy="209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2238298" y="1935750"/>
            <a:ext cx="4667400" cy="1826700"/>
          </a:xfrm>
          <a:prstGeom prst="rect">
            <a:avLst/>
          </a:prstGeom>
          <a:noFill/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63" name="Google Shape;63;p16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4783725" y="1448225"/>
            <a:ext cx="3495900" cy="1012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ubTitle" idx="1"/>
          </p:nvPr>
        </p:nvSpPr>
        <p:spPr>
          <a:xfrm>
            <a:off x="4848525" y="2593897"/>
            <a:ext cx="3366300" cy="1149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085450" y="547100"/>
            <a:ext cx="4973100" cy="1481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9"/>
          <p:cNvPicPr preferRelativeResize="0"/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9"/>
          <p:cNvSpPr txBox="1">
            <a:spLocks noGrp="1"/>
          </p:cNvSpPr>
          <p:nvPr>
            <p:ph type="title" hasCustomPrompt="1"/>
          </p:nvPr>
        </p:nvSpPr>
        <p:spPr>
          <a:xfrm>
            <a:off x="1284000" y="2528800"/>
            <a:ext cx="6576000" cy="15111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9"/>
          <p:cNvSpPr txBox="1">
            <a:spLocks noGrp="1"/>
          </p:cNvSpPr>
          <p:nvPr>
            <p:ph type="subTitle" idx="1"/>
          </p:nvPr>
        </p:nvSpPr>
        <p:spPr>
          <a:xfrm>
            <a:off x="1284000" y="4039950"/>
            <a:ext cx="6576000" cy="390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title" idx="2" hasCustomPrompt="1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" name="Google Shape;80;p21"/>
          <p:cNvSpPr txBox="1">
            <a:spLocks noGrp="1"/>
          </p:cNvSpPr>
          <p:nvPr>
            <p:ph type="subTitle" idx="1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solidFill>
          <a:schemeClr val="accen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title" idx="2" hasCustomPrompt="1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1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-19050" y="-9525"/>
            <a:ext cx="4591200" cy="515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2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-47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 txBox="1">
            <a:spLocks noGrp="1"/>
          </p:cNvSpPr>
          <p:nvPr>
            <p:ph type="title"/>
          </p:nvPr>
        </p:nvSpPr>
        <p:spPr>
          <a:xfrm>
            <a:off x="3642000" y="1977375"/>
            <a:ext cx="1860000" cy="501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ubTitle" idx="1"/>
          </p:nvPr>
        </p:nvSpPr>
        <p:spPr>
          <a:xfrm>
            <a:off x="1128913" y="3323838"/>
            <a:ext cx="21915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ubTitle" idx="2"/>
          </p:nvPr>
        </p:nvSpPr>
        <p:spPr>
          <a:xfrm>
            <a:off x="5709263" y="3323850"/>
            <a:ext cx="21915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ubTitle" idx="3"/>
          </p:nvPr>
        </p:nvSpPr>
        <p:spPr>
          <a:xfrm>
            <a:off x="1238850" y="3778050"/>
            <a:ext cx="1971600" cy="454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subTitle" idx="4"/>
          </p:nvPr>
        </p:nvSpPr>
        <p:spPr>
          <a:xfrm>
            <a:off x="5819213" y="3776538"/>
            <a:ext cx="1971600" cy="457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4"/>
          <p:cNvSpPr txBox="1">
            <a:spLocks noGrp="1"/>
          </p:cNvSpPr>
          <p:nvPr>
            <p:ph type="title"/>
          </p:nvPr>
        </p:nvSpPr>
        <p:spPr>
          <a:xfrm>
            <a:off x="5520525" y="833438"/>
            <a:ext cx="2487300" cy="41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title" idx="2" hasCustomPrompt="1"/>
          </p:nvPr>
        </p:nvSpPr>
        <p:spPr>
          <a:xfrm>
            <a:off x="4363575" y="833450"/>
            <a:ext cx="1133400" cy="781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24"/>
          <p:cNvSpPr txBox="1">
            <a:spLocks noGrp="1"/>
          </p:cNvSpPr>
          <p:nvPr>
            <p:ph type="subTitle" idx="1"/>
          </p:nvPr>
        </p:nvSpPr>
        <p:spPr>
          <a:xfrm>
            <a:off x="5520525" y="1252838"/>
            <a:ext cx="2484900" cy="484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title" idx="3"/>
          </p:nvPr>
        </p:nvSpPr>
        <p:spPr>
          <a:xfrm>
            <a:off x="5520525" y="2129650"/>
            <a:ext cx="2487300" cy="41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title" idx="4" hasCustomPrompt="1"/>
          </p:nvPr>
        </p:nvSpPr>
        <p:spPr>
          <a:xfrm>
            <a:off x="4363575" y="2105875"/>
            <a:ext cx="1133400" cy="781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24"/>
          <p:cNvSpPr txBox="1">
            <a:spLocks noGrp="1"/>
          </p:cNvSpPr>
          <p:nvPr>
            <p:ph type="subTitle" idx="5"/>
          </p:nvPr>
        </p:nvSpPr>
        <p:spPr>
          <a:xfrm>
            <a:off x="5520525" y="2549050"/>
            <a:ext cx="2484900" cy="484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4"/>
          <p:cNvSpPr txBox="1">
            <a:spLocks noGrp="1"/>
          </p:cNvSpPr>
          <p:nvPr>
            <p:ph type="title" idx="6"/>
          </p:nvPr>
        </p:nvSpPr>
        <p:spPr>
          <a:xfrm>
            <a:off x="5520525" y="3425850"/>
            <a:ext cx="2484900" cy="41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title" idx="7" hasCustomPrompt="1"/>
          </p:nvPr>
        </p:nvSpPr>
        <p:spPr>
          <a:xfrm>
            <a:off x="4363575" y="3402100"/>
            <a:ext cx="1133400" cy="781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24"/>
          <p:cNvSpPr txBox="1">
            <a:spLocks noGrp="1"/>
          </p:cNvSpPr>
          <p:nvPr>
            <p:ph type="subTitle" idx="8"/>
          </p:nvPr>
        </p:nvSpPr>
        <p:spPr>
          <a:xfrm>
            <a:off x="5520525" y="3845250"/>
            <a:ext cx="2487300" cy="484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title" idx="9"/>
          </p:nvPr>
        </p:nvSpPr>
        <p:spPr>
          <a:xfrm>
            <a:off x="720000" y="833450"/>
            <a:ext cx="2972100" cy="937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4401475" y="3045413"/>
            <a:ext cx="4027500" cy="465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ubTitle" idx="1"/>
          </p:nvPr>
        </p:nvSpPr>
        <p:spPr>
          <a:xfrm>
            <a:off x="4401475" y="1633088"/>
            <a:ext cx="4027500" cy="1326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6"/>
          <p:cNvSpPr txBox="1">
            <a:spLocks noGrp="1"/>
          </p:cNvSpPr>
          <p:nvPr>
            <p:ph type="subTitle" idx="1"/>
          </p:nvPr>
        </p:nvSpPr>
        <p:spPr>
          <a:xfrm>
            <a:off x="3225475" y="2684900"/>
            <a:ext cx="2666700" cy="914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2644825" y="1303800"/>
            <a:ext cx="3828000" cy="1243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>
            <a:spLocks noGrp="1"/>
          </p:cNvSpPr>
          <p:nvPr>
            <p:ph type="subTitle" idx="1"/>
          </p:nvPr>
        </p:nvSpPr>
        <p:spPr>
          <a:xfrm>
            <a:off x="1228100" y="2681325"/>
            <a:ext cx="2802000" cy="914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715100" y="1524875"/>
            <a:ext cx="3828000" cy="9873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8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 txBox="1">
            <a:spLocks noGrp="1"/>
          </p:cNvSpPr>
          <p:nvPr>
            <p:ph type="subTitle" idx="1"/>
          </p:nvPr>
        </p:nvSpPr>
        <p:spPr>
          <a:xfrm>
            <a:off x="4675250" y="2472300"/>
            <a:ext cx="2802000" cy="914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4418750" y="1756775"/>
            <a:ext cx="3315000" cy="477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9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9"/>
          <p:cNvSpPr txBox="1">
            <a:spLocks noGrp="1"/>
          </p:cNvSpPr>
          <p:nvPr>
            <p:ph type="subTitle" idx="1"/>
          </p:nvPr>
        </p:nvSpPr>
        <p:spPr>
          <a:xfrm>
            <a:off x="2600850" y="3897200"/>
            <a:ext cx="3942300" cy="7113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2049300" y="430450"/>
            <a:ext cx="5045400" cy="553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0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0"/>
          <p:cNvSpPr txBox="1">
            <a:spLocks noGrp="1"/>
          </p:cNvSpPr>
          <p:nvPr>
            <p:ph type="subTitle" idx="1"/>
          </p:nvPr>
        </p:nvSpPr>
        <p:spPr>
          <a:xfrm>
            <a:off x="715100" y="2787800"/>
            <a:ext cx="2856900" cy="764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0"/>
          <p:cNvSpPr txBox="1">
            <a:spLocks noGrp="1"/>
          </p:cNvSpPr>
          <p:nvPr>
            <p:ph type="title"/>
          </p:nvPr>
        </p:nvSpPr>
        <p:spPr>
          <a:xfrm>
            <a:off x="796850" y="1613700"/>
            <a:ext cx="2693400" cy="1026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1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1"/>
          <p:cNvSpPr txBox="1">
            <a:spLocks noGrp="1"/>
          </p:cNvSpPr>
          <p:nvPr>
            <p:ph type="subTitle" idx="1"/>
          </p:nvPr>
        </p:nvSpPr>
        <p:spPr>
          <a:xfrm>
            <a:off x="776963" y="999150"/>
            <a:ext cx="3657000" cy="34491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1"/>
          <p:cNvSpPr txBox="1">
            <a:spLocks noGrp="1"/>
          </p:cNvSpPr>
          <p:nvPr>
            <p:ph type="subTitle" idx="2"/>
          </p:nvPr>
        </p:nvSpPr>
        <p:spPr>
          <a:xfrm>
            <a:off x="4710038" y="999150"/>
            <a:ext cx="3657000" cy="34491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>
            <a:spLocks noGrp="1"/>
          </p:cNvSpPr>
          <p:nvPr>
            <p:ph type="subTitle" idx="1"/>
          </p:nvPr>
        </p:nvSpPr>
        <p:spPr>
          <a:xfrm>
            <a:off x="776975" y="999150"/>
            <a:ext cx="3828300" cy="34491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32"/>
          <p:cNvSpPr txBox="1">
            <a:spLocks noGrp="1"/>
          </p:cNvSpPr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38" name="Google Shape;138;p3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_1_1_1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4"/>
            <a:ext cx="9143997" cy="51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3"/>
          <p:cNvSpPr txBox="1">
            <a:spLocks noGrp="1"/>
          </p:cNvSpPr>
          <p:nvPr>
            <p:ph type="title"/>
          </p:nvPr>
        </p:nvSpPr>
        <p:spPr>
          <a:xfrm>
            <a:off x="837675" y="1523313"/>
            <a:ext cx="3940200" cy="572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3"/>
          <p:cNvSpPr txBox="1">
            <a:spLocks noGrp="1"/>
          </p:cNvSpPr>
          <p:nvPr>
            <p:ph type="subTitle" idx="1"/>
          </p:nvPr>
        </p:nvSpPr>
        <p:spPr>
          <a:xfrm>
            <a:off x="898875" y="2215100"/>
            <a:ext cx="3817800" cy="1428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4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4"/>
          <p:cNvSpPr txBox="1">
            <a:spLocks noGrp="1"/>
          </p:cNvSpPr>
          <p:nvPr>
            <p:ph type="subTitle" idx="1"/>
          </p:nvPr>
        </p:nvSpPr>
        <p:spPr>
          <a:xfrm>
            <a:off x="715100" y="1147050"/>
            <a:ext cx="3195000" cy="772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34"/>
          <p:cNvSpPr txBox="1">
            <a:spLocks noGrp="1"/>
          </p:cNvSpPr>
          <p:nvPr>
            <p:ph type="subTitle" idx="2"/>
          </p:nvPr>
        </p:nvSpPr>
        <p:spPr>
          <a:xfrm>
            <a:off x="715100" y="3258025"/>
            <a:ext cx="3195000" cy="772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34"/>
          <p:cNvSpPr txBox="1">
            <a:spLocks noGrp="1"/>
          </p:cNvSpPr>
          <p:nvPr>
            <p:ph type="subTitle" idx="3"/>
          </p:nvPr>
        </p:nvSpPr>
        <p:spPr>
          <a:xfrm>
            <a:off x="944600" y="1919538"/>
            <a:ext cx="2736000" cy="511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subTitle" idx="4"/>
          </p:nvPr>
        </p:nvSpPr>
        <p:spPr>
          <a:xfrm>
            <a:off x="944600" y="4030513"/>
            <a:ext cx="2736000" cy="511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5634400" y="722325"/>
            <a:ext cx="2794500" cy="12711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5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720000" y="1417575"/>
            <a:ext cx="2336400" cy="78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subTitle" idx="1"/>
          </p:nvPr>
        </p:nvSpPr>
        <p:spPr>
          <a:xfrm>
            <a:off x="720000" y="2336355"/>
            <a:ext cx="2336400" cy="675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5"/>
          <p:cNvSpPr txBox="1">
            <a:spLocks noGrp="1"/>
          </p:cNvSpPr>
          <p:nvPr>
            <p:ph type="title" idx="2"/>
          </p:nvPr>
        </p:nvSpPr>
        <p:spPr>
          <a:xfrm>
            <a:off x="3403800" y="2784000"/>
            <a:ext cx="2336400" cy="78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5" name="Google Shape;155;p35"/>
          <p:cNvSpPr txBox="1">
            <a:spLocks noGrp="1"/>
          </p:cNvSpPr>
          <p:nvPr>
            <p:ph type="subTitle" idx="3"/>
          </p:nvPr>
        </p:nvSpPr>
        <p:spPr>
          <a:xfrm>
            <a:off x="3403800" y="3701030"/>
            <a:ext cx="2336400" cy="675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5"/>
          <p:cNvSpPr txBox="1">
            <a:spLocks noGrp="1"/>
          </p:cNvSpPr>
          <p:nvPr>
            <p:ph type="title" idx="4"/>
          </p:nvPr>
        </p:nvSpPr>
        <p:spPr>
          <a:xfrm>
            <a:off x="6087600" y="1417575"/>
            <a:ext cx="2336400" cy="78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7" name="Google Shape;157;p35"/>
          <p:cNvSpPr txBox="1">
            <a:spLocks noGrp="1"/>
          </p:cNvSpPr>
          <p:nvPr>
            <p:ph type="subTitle" idx="5"/>
          </p:nvPr>
        </p:nvSpPr>
        <p:spPr>
          <a:xfrm>
            <a:off x="6087600" y="2336356"/>
            <a:ext cx="2336400" cy="675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5"/>
          <p:cNvSpPr txBox="1">
            <a:spLocks noGrp="1"/>
          </p:cNvSpPr>
          <p:nvPr>
            <p:ph type="title" idx="6"/>
          </p:nvPr>
        </p:nvSpPr>
        <p:spPr>
          <a:xfrm>
            <a:off x="1935450" y="430725"/>
            <a:ext cx="5273100" cy="501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6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6"/>
          <p:cNvSpPr txBox="1">
            <a:spLocks noGrp="1"/>
          </p:cNvSpPr>
          <p:nvPr>
            <p:ph type="title"/>
          </p:nvPr>
        </p:nvSpPr>
        <p:spPr>
          <a:xfrm>
            <a:off x="769050" y="2577825"/>
            <a:ext cx="2238300" cy="816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" name="Google Shape;162;p36"/>
          <p:cNvSpPr txBox="1">
            <a:spLocks noGrp="1"/>
          </p:cNvSpPr>
          <p:nvPr>
            <p:ph type="subTitle" idx="1"/>
          </p:nvPr>
        </p:nvSpPr>
        <p:spPr>
          <a:xfrm>
            <a:off x="10807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6"/>
          <p:cNvSpPr txBox="1">
            <a:spLocks noGrp="1"/>
          </p:cNvSpPr>
          <p:nvPr>
            <p:ph type="title" idx="2"/>
          </p:nvPr>
        </p:nvSpPr>
        <p:spPr>
          <a:xfrm>
            <a:off x="3452850" y="3093850"/>
            <a:ext cx="2238300" cy="816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4" name="Google Shape;164;p36"/>
          <p:cNvSpPr txBox="1">
            <a:spLocks noGrp="1"/>
          </p:cNvSpPr>
          <p:nvPr>
            <p:ph type="subTitle" idx="3"/>
          </p:nvPr>
        </p:nvSpPr>
        <p:spPr>
          <a:xfrm>
            <a:off x="3764550" y="3957200"/>
            <a:ext cx="1614900" cy="727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6"/>
          <p:cNvSpPr txBox="1">
            <a:spLocks noGrp="1"/>
          </p:cNvSpPr>
          <p:nvPr>
            <p:ph type="title" idx="4"/>
          </p:nvPr>
        </p:nvSpPr>
        <p:spPr>
          <a:xfrm>
            <a:off x="6136650" y="2577825"/>
            <a:ext cx="2238300" cy="816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6" name="Google Shape;166;p36"/>
          <p:cNvSpPr txBox="1">
            <a:spLocks noGrp="1"/>
          </p:cNvSpPr>
          <p:nvPr>
            <p:ph type="subTitle" idx="5"/>
          </p:nvPr>
        </p:nvSpPr>
        <p:spPr>
          <a:xfrm>
            <a:off x="64483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6"/>
          <p:cNvSpPr txBox="1">
            <a:spLocks noGrp="1"/>
          </p:cNvSpPr>
          <p:nvPr>
            <p:ph type="title" idx="6"/>
          </p:nvPr>
        </p:nvSpPr>
        <p:spPr>
          <a:xfrm>
            <a:off x="1854750" y="430800"/>
            <a:ext cx="5434500" cy="484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7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7"/>
          <p:cNvSpPr txBox="1">
            <a:spLocks noGrp="1"/>
          </p:cNvSpPr>
          <p:nvPr>
            <p:ph type="title"/>
          </p:nvPr>
        </p:nvSpPr>
        <p:spPr>
          <a:xfrm>
            <a:off x="4257547" y="13603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37"/>
          <p:cNvSpPr txBox="1">
            <a:spLocks noGrp="1"/>
          </p:cNvSpPr>
          <p:nvPr>
            <p:ph type="subTitle" idx="1"/>
          </p:nvPr>
        </p:nvSpPr>
        <p:spPr>
          <a:xfrm>
            <a:off x="4257550" y="18880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7"/>
          <p:cNvSpPr txBox="1">
            <a:spLocks noGrp="1"/>
          </p:cNvSpPr>
          <p:nvPr>
            <p:ph type="title" idx="2"/>
          </p:nvPr>
        </p:nvSpPr>
        <p:spPr>
          <a:xfrm>
            <a:off x="4257547" y="34071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3" name="Google Shape;173;p37"/>
          <p:cNvSpPr txBox="1">
            <a:spLocks noGrp="1"/>
          </p:cNvSpPr>
          <p:nvPr>
            <p:ph type="subTitle" idx="3"/>
          </p:nvPr>
        </p:nvSpPr>
        <p:spPr>
          <a:xfrm>
            <a:off x="4257552" y="3927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7"/>
          <p:cNvSpPr txBox="1">
            <a:spLocks noGrp="1"/>
          </p:cNvSpPr>
          <p:nvPr>
            <p:ph type="title" idx="4"/>
          </p:nvPr>
        </p:nvSpPr>
        <p:spPr>
          <a:xfrm>
            <a:off x="6438697" y="13603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subTitle" idx="5"/>
          </p:nvPr>
        </p:nvSpPr>
        <p:spPr>
          <a:xfrm>
            <a:off x="6438700" y="18880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7"/>
          <p:cNvSpPr txBox="1">
            <a:spLocks noGrp="1"/>
          </p:cNvSpPr>
          <p:nvPr>
            <p:ph type="title" idx="6"/>
          </p:nvPr>
        </p:nvSpPr>
        <p:spPr>
          <a:xfrm>
            <a:off x="6438697" y="34071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7" name="Google Shape;177;p37"/>
          <p:cNvSpPr txBox="1">
            <a:spLocks noGrp="1"/>
          </p:cNvSpPr>
          <p:nvPr>
            <p:ph type="subTitle" idx="7"/>
          </p:nvPr>
        </p:nvSpPr>
        <p:spPr>
          <a:xfrm>
            <a:off x="6438702" y="3927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7"/>
          <p:cNvSpPr txBox="1">
            <a:spLocks noGrp="1"/>
          </p:cNvSpPr>
          <p:nvPr>
            <p:ph type="title" idx="8"/>
          </p:nvPr>
        </p:nvSpPr>
        <p:spPr>
          <a:xfrm>
            <a:off x="720000" y="1779900"/>
            <a:ext cx="3166200" cy="1583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8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8"/>
          <p:cNvSpPr txBox="1">
            <a:spLocks noGrp="1"/>
          </p:cNvSpPr>
          <p:nvPr>
            <p:ph type="title"/>
          </p:nvPr>
        </p:nvSpPr>
        <p:spPr>
          <a:xfrm>
            <a:off x="2099025" y="1227425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3" name="Google Shape;183;p38"/>
          <p:cNvSpPr txBox="1">
            <a:spLocks noGrp="1"/>
          </p:cNvSpPr>
          <p:nvPr>
            <p:ph type="subTitle" idx="1"/>
          </p:nvPr>
        </p:nvSpPr>
        <p:spPr>
          <a:xfrm>
            <a:off x="2099025" y="1657325"/>
            <a:ext cx="23043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8"/>
          <p:cNvSpPr txBox="1">
            <a:spLocks noGrp="1"/>
          </p:cNvSpPr>
          <p:nvPr>
            <p:ph type="title" idx="2"/>
          </p:nvPr>
        </p:nvSpPr>
        <p:spPr>
          <a:xfrm>
            <a:off x="2099025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5" name="Google Shape;185;p38"/>
          <p:cNvSpPr txBox="1">
            <a:spLocks noGrp="1"/>
          </p:cNvSpPr>
          <p:nvPr>
            <p:ph type="subTitle" idx="3"/>
          </p:nvPr>
        </p:nvSpPr>
        <p:spPr>
          <a:xfrm>
            <a:off x="2099022" y="2813988"/>
            <a:ext cx="23055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8"/>
          <p:cNvSpPr txBox="1">
            <a:spLocks noGrp="1"/>
          </p:cNvSpPr>
          <p:nvPr>
            <p:ph type="title" idx="4"/>
          </p:nvPr>
        </p:nvSpPr>
        <p:spPr>
          <a:xfrm>
            <a:off x="5693263" y="1227413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7" name="Google Shape;187;p38"/>
          <p:cNvSpPr txBox="1">
            <a:spLocks noGrp="1"/>
          </p:cNvSpPr>
          <p:nvPr>
            <p:ph type="subTitle" idx="5"/>
          </p:nvPr>
        </p:nvSpPr>
        <p:spPr>
          <a:xfrm>
            <a:off x="5693263" y="1657313"/>
            <a:ext cx="23055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8"/>
          <p:cNvSpPr txBox="1">
            <a:spLocks noGrp="1"/>
          </p:cNvSpPr>
          <p:nvPr>
            <p:ph type="title" idx="6"/>
          </p:nvPr>
        </p:nvSpPr>
        <p:spPr>
          <a:xfrm>
            <a:off x="5693263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9" name="Google Shape;189;p38"/>
          <p:cNvSpPr txBox="1">
            <a:spLocks noGrp="1"/>
          </p:cNvSpPr>
          <p:nvPr>
            <p:ph type="subTitle" idx="7"/>
          </p:nvPr>
        </p:nvSpPr>
        <p:spPr>
          <a:xfrm>
            <a:off x="5693260" y="2814000"/>
            <a:ext cx="23055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8"/>
          <p:cNvSpPr txBox="1">
            <a:spLocks noGrp="1"/>
          </p:cNvSpPr>
          <p:nvPr>
            <p:ph type="title" idx="8"/>
          </p:nvPr>
        </p:nvSpPr>
        <p:spPr>
          <a:xfrm>
            <a:off x="2099025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9"/>
          </p:nvPr>
        </p:nvSpPr>
        <p:spPr>
          <a:xfrm>
            <a:off x="2099023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8"/>
          <p:cNvSpPr txBox="1">
            <a:spLocks noGrp="1"/>
          </p:cNvSpPr>
          <p:nvPr>
            <p:ph type="title" idx="13"/>
          </p:nvPr>
        </p:nvSpPr>
        <p:spPr>
          <a:xfrm>
            <a:off x="5693263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3" name="Google Shape;193;p38"/>
          <p:cNvSpPr txBox="1">
            <a:spLocks noGrp="1"/>
          </p:cNvSpPr>
          <p:nvPr>
            <p:ph type="subTitle" idx="14"/>
          </p:nvPr>
        </p:nvSpPr>
        <p:spPr>
          <a:xfrm>
            <a:off x="5693260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8"/>
          <p:cNvSpPr txBox="1">
            <a:spLocks noGrp="1"/>
          </p:cNvSpPr>
          <p:nvPr>
            <p:ph type="title" idx="15"/>
          </p:nvPr>
        </p:nvSpPr>
        <p:spPr>
          <a:xfrm>
            <a:off x="720000" y="430750"/>
            <a:ext cx="7704000" cy="57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>
            <a:spLocks noGrp="1"/>
          </p:cNvSpPr>
          <p:nvPr>
            <p:ph type="title" hasCustomPrompt="1"/>
          </p:nvPr>
        </p:nvSpPr>
        <p:spPr>
          <a:xfrm>
            <a:off x="4406400" y="620925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8" name="Google Shape;198;p39"/>
          <p:cNvSpPr txBox="1">
            <a:spLocks noGrp="1"/>
          </p:cNvSpPr>
          <p:nvPr>
            <p:ph type="subTitle" idx="1"/>
          </p:nvPr>
        </p:nvSpPr>
        <p:spPr>
          <a:xfrm>
            <a:off x="4406400" y="1310662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9"/>
          <p:cNvSpPr txBox="1">
            <a:spLocks noGrp="1"/>
          </p:cNvSpPr>
          <p:nvPr>
            <p:ph type="title" idx="2" hasCustomPrompt="1"/>
          </p:nvPr>
        </p:nvSpPr>
        <p:spPr>
          <a:xfrm>
            <a:off x="4406400" y="2000400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9"/>
          <p:cNvSpPr txBox="1">
            <a:spLocks noGrp="1"/>
          </p:cNvSpPr>
          <p:nvPr>
            <p:ph type="subTitle" idx="3"/>
          </p:nvPr>
        </p:nvSpPr>
        <p:spPr>
          <a:xfrm>
            <a:off x="4406400" y="2687406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9"/>
          <p:cNvSpPr txBox="1">
            <a:spLocks noGrp="1"/>
          </p:cNvSpPr>
          <p:nvPr>
            <p:ph type="title" idx="4" hasCustomPrompt="1"/>
          </p:nvPr>
        </p:nvSpPr>
        <p:spPr>
          <a:xfrm>
            <a:off x="4406400" y="3379874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9"/>
          <p:cNvSpPr txBox="1">
            <a:spLocks noGrp="1"/>
          </p:cNvSpPr>
          <p:nvPr>
            <p:ph type="subTitle" idx="5"/>
          </p:nvPr>
        </p:nvSpPr>
        <p:spPr>
          <a:xfrm>
            <a:off x="4406400" y="4064150"/>
            <a:ext cx="3031800" cy="51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 txBox="1">
            <a:spLocks noGrp="1"/>
          </p:cNvSpPr>
          <p:nvPr>
            <p:ph type="title"/>
          </p:nvPr>
        </p:nvSpPr>
        <p:spPr>
          <a:xfrm>
            <a:off x="6282025" y="2696300"/>
            <a:ext cx="2069400" cy="393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205" name="Google Shape;205;p40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0"/>
          <p:cNvSpPr txBox="1">
            <a:spLocks noGrp="1"/>
          </p:cNvSpPr>
          <p:nvPr>
            <p:ph type="title" idx="2" hasCustomPrompt="1"/>
          </p:nvPr>
        </p:nvSpPr>
        <p:spPr>
          <a:xfrm>
            <a:off x="2303300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7" name="Google Shape;207;p40"/>
          <p:cNvSpPr txBox="1">
            <a:spLocks noGrp="1"/>
          </p:cNvSpPr>
          <p:nvPr>
            <p:ph type="subTitle" idx="1"/>
          </p:nvPr>
        </p:nvSpPr>
        <p:spPr>
          <a:xfrm>
            <a:off x="2303300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40"/>
          <p:cNvSpPr txBox="1">
            <a:spLocks noGrp="1"/>
          </p:cNvSpPr>
          <p:nvPr>
            <p:ph type="title" idx="3" hasCustomPrompt="1"/>
          </p:nvPr>
        </p:nvSpPr>
        <p:spPr>
          <a:xfrm>
            <a:off x="6282025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9" name="Google Shape;209;p40"/>
          <p:cNvSpPr txBox="1">
            <a:spLocks noGrp="1"/>
          </p:cNvSpPr>
          <p:nvPr>
            <p:ph type="subTitle" idx="4"/>
          </p:nvPr>
        </p:nvSpPr>
        <p:spPr>
          <a:xfrm>
            <a:off x="6282025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0"/>
          <p:cNvSpPr txBox="1">
            <a:spLocks noGrp="1"/>
          </p:cNvSpPr>
          <p:nvPr>
            <p:ph type="title" idx="5"/>
          </p:nvPr>
        </p:nvSpPr>
        <p:spPr>
          <a:xfrm>
            <a:off x="1824150" y="430750"/>
            <a:ext cx="5495700" cy="967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0"/>
          <p:cNvSpPr txBox="1">
            <a:spLocks noGrp="1"/>
          </p:cNvSpPr>
          <p:nvPr>
            <p:ph type="title" idx="6"/>
          </p:nvPr>
        </p:nvSpPr>
        <p:spPr>
          <a:xfrm>
            <a:off x="2303300" y="2696300"/>
            <a:ext cx="2069400" cy="3936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018575" y="1756475"/>
            <a:ext cx="27534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95875" y="1756475"/>
            <a:ext cx="27534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018575" y="2253888"/>
            <a:ext cx="2753400" cy="7134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5295875" y="2253888"/>
            <a:ext cx="2753400" cy="7134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34175"/>
            <a:ext cx="7704000" cy="95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accen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1"/>
          <p:cNvSpPr txBox="1">
            <a:spLocks noGrp="1"/>
          </p:cNvSpPr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41"/>
          <p:cNvSpPr txBox="1">
            <a:spLocks noGrp="1"/>
          </p:cNvSpPr>
          <p:nvPr>
            <p:ph type="subTitle" idx="1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41"/>
          <p:cNvSpPr txBox="1">
            <a:spLocks noGrp="1"/>
          </p:cNvSpPr>
          <p:nvPr>
            <p:ph type="subTitle" idx="2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1"/>
          <p:cNvSpPr txBox="1"/>
          <p:nvPr/>
        </p:nvSpPr>
        <p:spPr>
          <a:xfrm>
            <a:off x="906025" y="4122950"/>
            <a:ext cx="3864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8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8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infographics &amp; images by </a:t>
            </a:r>
            <a:r>
              <a:rPr lang="en" sz="8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42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42"/>
          <p:cNvGrpSpPr/>
          <p:nvPr/>
        </p:nvGrpSpPr>
        <p:grpSpPr>
          <a:xfrm>
            <a:off x="6215323" y="535000"/>
            <a:ext cx="2604902" cy="4608600"/>
            <a:chOff x="6215323" y="535000"/>
            <a:chExt cx="2604902" cy="4608600"/>
          </a:xfrm>
        </p:grpSpPr>
        <p:sp>
          <p:nvSpPr>
            <p:cNvPr id="221" name="Google Shape;221;p42"/>
            <p:cNvSpPr/>
            <p:nvPr/>
          </p:nvSpPr>
          <p:spPr>
            <a:xfrm rot="-5400000">
              <a:off x="7596075" y="1714575"/>
              <a:ext cx="123900" cy="230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2"/>
            <p:cNvSpPr/>
            <p:nvPr/>
          </p:nvSpPr>
          <p:spPr>
            <a:xfrm rot="-5400000">
              <a:off x="655552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2"/>
            <p:cNvSpPr/>
            <p:nvPr/>
          </p:nvSpPr>
          <p:spPr>
            <a:xfrm rot="-5400000">
              <a:off x="864637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2"/>
            <p:cNvSpPr/>
            <p:nvPr/>
          </p:nvSpPr>
          <p:spPr>
            <a:xfrm>
              <a:off x="8696325" y="543600"/>
              <a:ext cx="123900" cy="459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2"/>
            <p:cNvSpPr/>
            <p:nvPr/>
          </p:nvSpPr>
          <p:spPr>
            <a:xfrm>
              <a:off x="6505575" y="535000"/>
              <a:ext cx="123900" cy="460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42"/>
            <p:cNvGrpSpPr/>
            <p:nvPr/>
          </p:nvGrpSpPr>
          <p:grpSpPr>
            <a:xfrm>
              <a:off x="6215323" y="709602"/>
              <a:ext cx="1789400" cy="1681138"/>
              <a:chOff x="-1147275" y="833450"/>
              <a:chExt cx="1351000" cy="1269550"/>
            </a:xfrm>
          </p:grpSpPr>
          <p:sp>
            <p:nvSpPr>
              <p:cNvPr id="227" name="Google Shape;227;p42"/>
              <p:cNvSpPr/>
              <p:nvPr/>
            </p:nvSpPr>
            <p:spPr>
              <a:xfrm>
                <a:off x="-1147275" y="833450"/>
                <a:ext cx="1351000" cy="1269550"/>
              </a:xfrm>
              <a:custGeom>
                <a:avLst/>
                <a:gdLst/>
                <a:ahLst/>
                <a:cxnLst/>
                <a:rect l="l" t="t" r="r" b="b"/>
                <a:pathLst>
                  <a:path w="54040" h="50782" extrusionOk="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4365" y="50130"/>
                      <a:pt x="7114" y="50781"/>
                      <a:pt x="10791" y="50781"/>
                    </a:cubicBezTo>
                    <a:cubicBezTo>
                      <a:pt x="18832" y="50781"/>
                      <a:pt x="31310" y="47666"/>
                      <a:pt x="40274" y="38703"/>
                    </a:cubicBezTo>
                    <a:cubicBezTo>
                      <a:pt x="53336" y="25640"/>
                      <a:pt x="54040" y="5052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2"/>
              <p:cNvSpPr/>
              <p:nvPr/>
            </p:nvSpPr>
            <p:spPr>
              <a:xfrm>
                <a:off x="-1147275" y="833450"/>
                <a:ext cx="1273000" cy="1231825"/>
              </a:xfrm>
              <a:custGeom>
                <a:avLst/>
                <a:gdLst/>
                <a:ahLst/>
                <a:cxnLst/>
                <a:rect l="l" t="t" r="r" b="b"/>
                <a:pathLst>
                  <a:path w="50920" h="49273" extrusionOk="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3442" y="49150"/>
                      <a:pt x="3503" y="49211"/>
                      <a:pt x="3564" y="49272"/>
                    </a:cubicBezTo>
                    <a:cubicBezTo>
                      <a:pt x="1270" y="46029"/>
                      <a:pt x="4207" y="28179"/>
                      <a:pt x="17009" y="15377"/>
                    </a:cubicBezTo>
                    <a:cubicBezTo>
                      <a:pt x="27170" y="5216"/>
                      <a:pt x="40593" y="1256"/>
                      <a:pt x="47280" y="1256"/>
                    </a:cubicBezTo>
                    <a:cubicBezTo>
                      <a:pt x="48988" y="1256"/>
                      <a:pt x="50257" y="1514"/>
                      <a:pt x="50919" y="1993"/>
                    </a:cubicBezTo>
                    <a:cubicBezTo>
                      <a:pt x="50858" y="1856"/>
                      <a:pt x="50720" y="1794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2"/>
              <p:cNvSpPr/>
              <p:nvPr/>
            </p:nvSpPr>
            <p:spPr>
              <a:xfrm>
                <a:off x="-376375" y="848100"/>
                <a:ext cx="524275" cy="524275"/>
              </a:xfrm>
              <a:custGeom>
                <a:avLst/>
                <a:gdLst/>
                <a:ahLst/>
                <a:cxnLst/>
                <a:rect l="l" t="t" r="r" b="b"/>
                <a:pathLst>
                  <a:path w="20971" h="20971" extrusionOk="0">
                    <a:moveTo>
                      <a:pt x="5935" y="0"/>
                    </a:moveTo>
                    <a:cubicBezTo>
                      <a:pt x="4023" y="321"/>
                      <a:pt x="2050" y="765"/>
                      <a:pt x="0" y="1407"/>
                    </a:cubicBezTo>
                    <a:lnTo>
                      <a:pt x="19579" y="20970"/>
                    </a:lnTo>
                    <a:cubicBezTo>
                      <a:pt x="20206" y="18936"/>
                      <a:pt x="20649" y="16948"/>
                      <a:pt x="20970" y="15036"/>
                    </a:cubicBezTo>
                    <a:lnTo>
                      <a:pt x="5935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2"/>
              <p:cNvSpPr/>
              <p:nvPr/>
            </p:nvSpPr>
            <p:spPr>
              <a:xfrm>
                <a:off x="-1091450" y="1565075"/>
                <a:ext cx="522375" cy="522750"/>
              </a:xfrm>
              <a:custGeom>
                <a:avLst/>
                <a:gdLst/>
                <a:ahLst/>
                <a:cxnLst/>
                <a:rect l="l" t="t" r="r" b="b"/>
                <a:pathLst>
                  <a:path w="20895" h="20910" extrusionOk="0">
                    <a:moveTo>
                      <a:pt x="1392" y="0"/>
                    </a:moveTo>
                    <a:cubicBezTo>
                      <a:pt x="765" y="2035"/>
                      <a:pt x="306" y="4023"/>
                      <a:pt x="0" y="5859"/>
                    </a:cubicBezTo>
                    <a:lnTo>
                      <a:pt x="14975" y="20909"/>
                    </a:lnTo>
                    <a:cubicBezTo>
                      <a:pt x="16887" y="20588"/>
                      <a:pt x="18860" y="20145"/>
                      <a:pt x="20894" y="19502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2"/>
              <p:cNvSpPr/>
              <p:nvPr/>
            </p:nvSpPr>
            <p:spPr>
              <a:xfrm>
                <a:off x="-1070800" y="1565075"/>
                <a:ext cx="501725" cy="502100"/>
              </a:xfrm>
              <a:custGeom>
                <a:avLst/>
                <a:gdLst/>
                <a:ahLst/>
                <a:cxnLst/>
                <a:rect l="l" t="t" r="r" b="b"/>
                <a:pathLst>
                  <a:path w="20069" h="20084" extrusionOk="0">
                    <a:moveTo>
                      <a:pt x="566" y="0"/>
                    </a:moveTo>
                    <a:cubicBezTo>
                      <a:pt x="322" y="643"/>
                      <a:pt x="123" y="1346"/>
                      <a:pt x="0" y="1973"/>
                    </a:cubicBezTo>
                    <a:lnTo>
                      <a:pt x="18034" y="20084"/>
                    </a:lnTo>
                    <a:cubicBezTo>
                      <a:pt x="18737" y="19885"/>
                      <a:pt x="19441" y="19762"/>
                      <a:pt x="20068" y="19502"/>
                    </a:cubicBezTo>
                    <a:lnTo>
                      <a:pt x="566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42"/>
              <p:cNvSpPr/>
              <p:nvPr/>
            </p:nvSpPr>
            <p:spPr>
              <a:xfrm>
                <a:off x="-376375" y="868750"/>
                <a:ext cx="503625" cy="503625"/>
              </a:xfrm>
              <a:custGeom>
                <a:avLst/>
                <a:gdLst/>
                <a:ahLst/>
                <a:cxnLst/>
                <a:rect l="l" t="t" r="r" b="b"/>
                <a:pathLst>
                  <a:path w="20145" h="20145" extrusionOk="0">
                    <a:moveTo>
                      <a:pt x="2050" y="0"/>
                    </a:moveTo>
                    <a:cubicBezTo>
                      <a:pt x="1407" y="199"/>
                      <a:pt x="704" y="382"/>
                      <a:pt x="0" y="581"/>
                    </a:cubicBezTo>
                    <a:lnTo>
                      <a:pt x="19579" y="20144"/>
                    </a:lnTo>
                    <a:cubicBezTo>
                      <a:pt x="19762" y="19441"/>
                      <a:pt x="19961" y="18737"/>
                      <a:pt x="20145" y="18110"/>
                    </a:cubicBezTo>
                    <a:lnTo>
                      <a:pt x="2050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42"/>
              <p:cNvSpPr/>
              <p:nvPr/>
            </p:nvSpPr>
            <p:spPr>
              <a:xfrm>
                <a:off x="-722075" y="1220625"/>
                <a:ext cx="50057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20023" h="19801" extrusionOk="0">
                    <a:moveTo>
                      <a:pt x="18776" y="1"/>
                    </a:moveTo>
                    <a:cubicBezTo>
                      <a:pt x="18497" y="1"/>
                      <a:pt x="18226" y="112"/>
                      <a:pt x="18034" y="333"/>
                    </a:cubicBezTo>
                    <a:lnTo>
                      <a:pt x="16383" y="1985"/>
                    </a:lnTo>
                    <a:lnTo>
                      <a:pt x="15235" y="838"/>
                    </a:lnTo>
                    <a:cubicBezTo>
                      <a:pt x="15014" y="616"/>
                      <a:pt x="14727" y="506"/>
                      <a:pt x="14440" y="506"/>
                    </a:cubicBezTo>
                    <a:cubicBezTo>
                      <a:pt x="14153" y="506"/>
                      <a:pt x="13866" y="616"/>
                      <a:pt x="13645" y="838"/>
                    </a:cubicBezTo>
                    <a:cubicBezTo>
                      <a:pt x="13201" y="1282"/>
                      <a:pt x="13201" y="1985"/>
                      <a:pt x="13645" y="2368"/>
                    </a:cubicBezTo>
                    <a:lnTo>
                      <a:pt x="14792" y="3515"/>
                    </a:lnTo>
                    <a:lnTo>
                      <a:pt x="12115" y="6192"/>
                    </a:lnTo>
                    <a:lnTo>
                      <a:pt x="10968" y="5045"/>
                    </a:lnTo>
                    <a:cubicBezTo>
                      <a:pt x="10746" y="4853"/>
                      <a:pt x="10459" y="4758"/>
                      <a:pt x="10180" y="4758"/>
                    </a:cubicBezTo>
                    <a:cubicBezTo>
                      <a:pt x="9901" y="4758"/>
                      <a:pt x="9630" y="4853"/>
                      <a:pt x="9438" y="5045"/>
                    </a:cubicBezTo>
                    <a:cubicBezTo>
                      <a:pt x="8995" y="5488"/>
                      <a:pt x="8995" y="6192"/>
                      <a:pt x="9438" y="6635"/>
                    </a:cubicBezTo>
                    <a:lnTo>
                      <a:pt x="10524" y="7782"/>
                    </a:lnTo>
                    <a:lnTo>
                      <a:pt x="7848" y="10459"/>
                    </a:lnTo>
                    <a:lnTo>
                      <a:pt x="6762" y="9312"/>
                    </a:lnTo>
                    <a:cubicBezTo>
                      <a:pt x="6540" y="9090"/>
                      <a:pt x="6253" y="8979"/>
                      <a:pt x="5966" y="8979"/>
                    </a:cubicBezTo>
                    <a:cubicBezTo>
                      <a:pt x="5679" y="8979"/>
                      <a:pt x="5393" y="9090"/>
                      <a:pt x="5171" y="9312"/>
                    </a:cubicBezTo>
                    <a:cubicBezTo>
                      <a:pt x="4727" y="9771"/>
                      <a:pt x="4727" y="10459"/>
                      <a:pt x="5171" y="10918"/>
                    </a:cubicBezTo>
                    <a:lnTo>
                      <a:pt x="6318" y="11989"/>
                    </a:lnTo>
                    <a:lnTo>
                      <a:pt x="3641" y="14665"/>
                    </a:lnTo>
                    <a:lnTo>
                      <a:pt x="2494" y="13595"/>
                    </a:lnTo>
                    <a:cubicBezTo>
                      <a:pt x="2272" y="13365"/>
                      <a:pt x="1986" y="13251"/>
                      <a:pt x="1699" y="13251"/>
                    </a:cubicBezTo>
                    <a:cubicBezTo>
                      <a:pt x="1412" y="13251"/>
                      <a:pt x="1125" y="13365"/>
                      <a:pt x="903" y="13595"/>
                    </a:cubicBezTo>
                    <a:cubicBezTo>
                      <a:pt x="521" y="13977"/>
                      <a:pt x="521" y="14665"/>
                      <a:pt x="903" y="15124"/>
                    </a:cubicBezTo>
                    <a:lnTo>
                      <a:pt x="2051" y="16272"/>
                    </a:lnTo>
                    <a:lnTo>
                      <a:pt x="383" y="17923"/>
                    </a:lnTo>
                    <a:cubicBezTo>
                      <a:pt x="1" y="18367"/>
                      <a:pt x="1" y="19071"/>
                      <a:pt x="383" y="19514"/>
                    </a:cubicBezTo>
                    <a:cubicBezTo>
                      <a:pt x="605" y="19705"/>
                      <a:pt x="892" y="19801"/>
                      <a:pt x="1179" y="19801"/>
                    </a:cubicBezTo>
                    <a:cubicBezTo>
                      <a:pt x="1466" y="19801"/>
                      <a:pt x="1752" y="19705"/>
                      <a:pt x="1974" y="19514"/>
                    </a:cubicBezTo>
                    <a:lnTo>
                      <a:pt x="3641" y="17862"/>
                    </a:lnTo>
                    <a:lnTo>
                      <a:pt x="4911" y="19132"/>
                    </a:lnTo>
                    <a:cubicBezTo>
                      <a:pt x="5133" y="19354"/>
                      <a:pt x="5419" y="19464"/>
                      <a:pt x="5706" y="19464"/>
                    </a:cubicBezTo>
                    <a:cubicBezTo>
                      <a:pt x="5993" y="19464"/>
                      <a:pt x="6280" y="19354"/>
                      <a:pt x="6502" y="19132"/>
                    </a:cubicBezTo>
                    <a:cubicBezTo>
                      <a:pt x="6884" y="18688"/>
                      <a:pt x="6884" y="17985"/>
                      <a:pt x="6502" y="17541"/>
                    </a:cubicBezTo>
                    <a:lnTo>
                      <a:pt x="5232" y="16272"/>
                    </a:lnTo>
                    <a:lnTo>
                      <a:pt x="7848" y="13595"/>
                    </a:lnTo>
                    <a:lnTo>
                      <a:pt x="9178" y="14864"/>
                    </a:lnTo>
                    <a:cubicBezTo>
                      <a:pt x="9370" y="15086"/>
                      <a:pt x="9641" y="15197"/>
                      <a:pt x="9920" y="15197"/>
                    </a:cubicBezTo>
                    <a:cubicBezTo>
                      <a:pt x="10199" y="15197"/>
                      <a:pt x="10486" y="15086"/>
                      <a:pt x="10708" y="14864"/>
                    </a:cubicBezTo>
                    <a:cubicBezTo>
                      <a:pt x="11151" y="14421"/>
                      <a:pt x="11151" y="13717"/>
                      <a:pt x="10708" y="13335"/>
                    </a:cubicBezTo>
                    <a:lnTo>
                      <a:pt x="9438" y="11989"/>
                    </a:lnTo>
                    <a:lnTo>
                      <a:pt x="12115" y="9389"/>
                    </a:lnTo>
                    <a:lnTo>
                      <a:pt x="13385" y="10658"/>
                    </a:lnTo>
                    <a:cubicBezTo>
                      <a:pt x="13606" y="10849"/>
                      <a:pt x="13893" y="10945"/>
                      <a:pt x="14180" y="10945"/>
                    </a:cubicBezTo>
                    <a:cubicBezTo>
                      <a:pt x="14467" y="10945"/>
                      <a:pt x="14754" y="10849"/>
                      <a:pt x="14975" y="10658"/>
                    </a:cubicBezTo>
                    <a:cubicBezTo>
                      <a:pt x="15434" y="10214"/>
                      <a:pt x="15434" y="9511"/>
                      <a:pt x="14975" y="9067"/>
                    </a:cubicBezTo>
                    <a:lnTo>
                      <a:pt x="13706" y="7782"/>
                    </a:lnTo>
                    <a:lnTo>
                      <a:pt x="16383" y="5106"/>
                    </a:lnTo>
                    <a:lnTo>
                      <a:pt x="17652" y="6391"/>
                    </a:lnTo>
                    <a:cubicBezTo>
                      <a:pt x="17882" y="6612"/>
                      <a:pt x="18168" y="6723"/>
                      <a:pt x="18446" y="6723"/>
                    </a:cubicBezTo>
                    <a:cubicBezTo>
                      <a:pt x="18723" y="6723"/>
                      <a:pt x="18990" y="6612"/>
                      <a:pt x="19182" y="6391"/>
                    </a:cubicBezTo>
                    <a:cubicBezTo>
                      <a:pt x="19641" y="5947"/>
                      <a:pt x="19641" y="5243"/>
                      <a:pt x="19182" y="4800"/>
                    </a:cubicBezTo>
                    <a:lnTo>
                      <a:pt x="17912" y="3515"/>
                    </a:lnTo>
                    <a:lnTo>
                      <a:pt x="19564" y="1863"/>
                    </a:lnTo>
                    <a:cubicBezTo>
                      <a:pt x="20023" y="1481"/>
                      <a:pt x="20023" y="777"/>
                      <a:pt x="19564" y="333"/>
                    </a:cubicBezTo>
                    <a:cubicBezTo>
                      <a:pt x="19342" y="112"/>
                      <a:pt x="19055" y="1"/>
                      <a:pt x="18776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3"/>
          <p:cNvSpPr/>
          <p:nvPr/>
        </p:nvSpPr>
        <p:spPr>
          <a:xfrm>
            <a:off x="2060042" y="2073851"/>
            <a:ext cx="526465" cy="581773"/>
          </a:xfrm>
          <a:custGeom>
            <a:avLst/>
            <a:gdLst/>
            <a:ahLst/>
            <a:cxnLst/>
            <a:rect l="l" t="t" r="r" b="b"/>
            <a:pathLst>
              <a:path w="3331" h="3681" extrusionOk="0">
                <a:moveTo>
                  <a:pt x="1478" y="1"/>
                </a:moveTo>
                <a:cubicBezTo>
                  <a:pt x="1478" y="1"/>
                  <a:pt x="45" y="1548"/>
                  <a:pt x="14" y="1602"/>
                </a:cubicBezTo>
                <a:cubicBezTo>
                  <a:pt x="1" y="1646"/>
                  <a:pt x="662" y="3345"/>
                  <a:pt x="1322" y="3655"/>
                </a:cubicBezTo>
                <a:cubicBezTo>
                  <a:pt x="1357" y="3673"/>
                  <a:pt x="1394" y="3681"/>
                  <a:pt x="1432" y="3681"/>
                </a:cubicBezTo>
                <a:cubicBezTo>
                  <a:pt x="2121" y="3681"/>
                  <a:pt x="3330" y="1066"/>
                  <a:pt x="3301" y="999"/>
                </a:cubicBezTo>
                <a:lnTo>
                  <a:pt x="147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43"/>
          <p:cNvSpPr/>
          <p:nvPr/>
        </p:nvSpPr>
        <p:spPr>
          <a:xfrm>
            <a:off x="727997" y="3004276"/>
            <a:ext cx="603593" cy="1061131"/>
          </a:xfrm>
          <a:custGeom>
            <a:avLst/>
            <a:gdLst/>
            <a:ahLst/>
            <a:cxnLst/>
            <a:rect l="l" t="t" r="r" b="b"/>
            <a:pathLst>
              <a:path w="3819" h="6714" extrusionOk="0">
                <a:moveTo>
                  <a:pt x="617" y="0"/>
                </a:moveTo>
                <a:lnTo>
                  <a:pt x="0" y="1393"/>
                </a:lnTo>
                <a:cubicBezTo>
                  <a:pt x="0" y="1393"/>
                  <a:pt x="971" y="2782"/>
                  <a:pt x="1180" y="3203"/>
                </a:cubicBezTo>
                <a:cubicBezTo>
                  <a:pt x="1393" y="3625"/>
                  <a:pt x="1531" y="4454"/>
                  <a:pt x="1531" y="4454"/>
                </a:cubicBezTo>
                <a:cubicBezTo>
                  <a:pt x="1393" y="4734"/>
                  <a:pt x="1939" y="5563"/>
                  <a:pt x="2010" y="5705"/>
                </a:cubicBezTo>
                <a:cubicBezTo>
                  <a:pt x="2080" y="5846"/>
                  <a:pt x="2151" y="6197"/>
                  <a:pt x="2151" y="6197"/>
                </a:cubicBezTo>
                <a:cubicBezTo>
                  <a:pt x="2129" y="6153"/>
                  <a:pt x="2094" y="6136"/>
                  <a:pt x="2057" y="6136"/>
                </a:cubicBezTo>
                <a:cubicBezTo>
                  <a:pt x="1976" y="6136"/>
                  <a:pt x="1890" y="6219"/>
                  <a:pt x="1939" y="6268"/>
                </a:cubicBezTo>
                <a:cubicBezTo>
                  <a:pt x="2010" y="6335"/>
                  <a:pt x="2010" y="6548"/>
                  <a:pt x="2290" y="6689"/>
                </a:cubicBezTo>
                <a:cubicBezTo>
                  <a:pt x="2324" y="6706"/>
                  <a:pt x="2357" y="6714"/>
                  <a:pt x="2388" y="6714"/>
                </a:cubicBezTo>
                <a:cubicBezTo>
                  <a:pt x="2605" y="6714"/>
                  <a:pt x="2711" y="6335"/>
                  <a:pt x="2711" y="6335"/>
                </a:cubicBezTo>
                <a:cubicBezTo>
                  <a:pt x="2805" y="6406"/>
                  <a:pt x="2898" y="6430"/>
                  <a:pt x="2979" y="6430"/>
                </a:cubicBezTo>
                <a:cubicBezTo>
                  <a:pt x="3142" y="6430"/>
                  <a:pt x="3260" y="6335"/>
                  <a:pt x="3260" y="6335"/>
                </a:cubicBezTo>
                <a:cubicBezTo>
                  <a:pt x="3343" y="6366"/>
                  <a:pt x="3413" y="6381"/>
                  <a:pt x="3473" y="6381"/>
                </a:cubicBezTo>
                <a:cubicBezTo>
                  <a:pt x="3819" y="6381"/>
                  <a:pt x="3810" y="5894"/>
                  <a:pt x="3753" y="5368"/>
                </a:cubicBezTo>
                <a:cubicBezTo>
                  <a:pt x="3682" y="4734"/>
                  <a:pt x="3399" y="4174"/>
                  <a:pt x="2782" y="3345"/>
                </a:cubicBezTo>
                <a:cubicBezTo>
                  <a:pt x="2151" y="2502"/>
                  <a:pt x="1868" y="634"/>
                  <a:pt x="1868" y="351"/>
                </a:cubicBezTo>
                <a:lnTo>
                  <a:pt x="617" y="0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43"/>
          <p:cNvSpPr/>
          <p:nvPr/>
        </p:nvSpPr>
        <p:spPr>
          <a:xfrm>
            <a:off x="1651325" y="1419060"/>
            <a:ext cx="1072843" cy="970412"/>
          </a:xfrm>
          <a:custGeom>
            <a:avLst/>
            <a:gdLst/>
            <a:ahLst/>
            <a:cxnLst/>
            <a:rect l="l" t="t" r="r" b="b"/>
            <a:pathLst>
              <a:path w="6788" h="6140" extrusionOk="0">
                <a:moveTo>
                  <a:pt x="2995" y="0"/>
                </a:moveTo>
                <a:cubicBezTo>
                  <a:pt x="1744" y="0"/>
                  <a:pt x="662" y="803"/>
                  <a:pt x="213" y="1912"/>
                </a:cubicBezTo>
                <a:cubicBezTo>
                  <a:pt x="213" y="1912"/>
                  <a:pt x="254" y="1996"/>
                  <a:pt x="186" y="2023"/>
                </a:cubicBezTo>
                <a:cubicBezTo>
                  <a:pt x="170" y="2037"/>
                  <a:pt x="170" y="2037"/>
                  <a:pt x="170" y="2054"/>
                </a:cubicBezTo>
                <a:cubicBezTo>
                  <a:pt x="58" y="2374"/>
                  <a:pt x="1" y="2711"/>
                  <a:pt x="1" y="3065"/>
                </a:cubicBezTo>
                <a:cubicBezTo>
                  <a:pt x="1" y="3190"/>
                  <a:pt x="1" y="3318"/>
                  <a:pt x="18" y="3429"/>
                </a:cubicBezTo>
                <a:cubicBezTo>
                  <a:pt x="200" y="4946"/>
                  <a:pt x="1464" y="6140"/>
                  <a:pt x="2995" y="6140"/>
                </a:cubicBezTo>
                <a:cubicBezTo>
                  <a:pt x="3234" y="6140"/>
                  <a:pt x="3474" y="6099"/>
                  <a:pt x="3696" y="6042"/>
                </a:cubicBezTo>
                <a:lnTo>
                  <a:pt x="4033" y="5155"/>
                </a:lnTo>
                <a:lnTo>
                  <a:pt x="5355" y="4946"/>
                </a:lnTo>
                <a:lnTo>
                  <a:pt x="6198" y="5368"/>
                </a:lnTo>
                <a:cubicBezTo>
                  <a:pt x="6198" y="5368"/>
                  <a:pt x="6788" y="284"/>
                  <a:pt x="32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43"/>
          <p:cNvSpPr/>
          <p:nvPr/>
        </p:nvSpPr>
        <p:spPr>
          <a:xfrm>
            <a:off x="1593794" y="1721247"/>
            <a:ext cx="169113" cy="403969"/>
          </a:xfrm>
          <a:custGeom>
            <a:avLst/>
            <a:gdLst/>
            <a:ahLst/>
            <a:cxnLst/>
            <a:rect l="l" t="t" r="r" b="b"/>
            <a:pathLst>
              <a:path w="1070" h="2556" extrusionOk="0">
                <a:moveTo>
                  <a:pt x="422" y="0"/>
                </a:moveTo>
                <a:lnTo>
                  <a:pt x="1" y="745"/>
                </a:lnTo>
                <a:cubicBezTo>
                  <a:pt x="1" y="745"/>
                  <a:pt x="196" y="1136"/>
                  <a:pt x="382" y="1517"/>
                </a:cubicBezTo>
                <a:cubicBezTo>
                  <a:pt x="550" y="1854"/>
                  <a:pt x="689" y="2191"/>
                  <a:pt x="702" y="2262"/>
                </a:cubicBezTo>
                <a:cubicBezTo>
                  <a:pt x="719" y="2417"/>
                  <a:pt x="689" y="2485"/>
                  <a:pt x="689" y="2485"/>
                </a:cubicBezTo>
                <a:lnTo>
                  <a:pt x="888" y="2556"/>
                </a:lnTo>
                <a:lnTo>
                  <a:pt x="1070" y="1881"/>
                </a:lnTo>
                <a:cubicBezTo>
                  <a:pt x="1070" y="1881"/>
                  <a:pt x="564" y="337"/>
                  <a:pt x="534" y="142"/>
                </a:cubicBezTo>
                <a:lnTo>
                  <a:pt x="534" y="111"/>
                </a:lnTo>
                <a:lnTo>
                  <a:pt x="550" y="111"/>
                </a:lnTo>
                <a:cubicBezTo>
                  <a:pt x="564" y="71"/>
                  <a:pt x="564" y="41"/>
                  <a:pt x="57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43"/>
          <p:cNvSpPr/>
          <p:nvPr/>
        </p:nvSpPr>
        <p:spPr>
          <a:xfrm>
            <a:off x="-273250" y="1805328"/>
            <a:ext cx="2222657" cy="1555345"/>
          </a:xfrm>
          <a:custGeom>
            <a:avLst/>
            <a:gdLst/>
            <a:ahLst/>
            <a:cxnLst/>
            <a:rect l="l" t="t" r="r" b="b"/>
            <a:pathLst>
              <a:path w="14063" h="9841" extrusionOk="0">
                <a:moveTo>
                  <a:pt x="9397" y="1"/>
                </a:moveTo>
                <a:lnTo>
                  <a:pt x="8837" y="351"/>
                </a:lnTo>
                <a:lnTo>
                  <a:pt x="8274" y="351"/>
                </a:lnTo>
                <a:lnTo>
                  <a:pt x="7994" y="564"/>
                </a:lnTo>
                <a:lnTo>
                  <a:pt x="7866" y="493"/>
                </a:lnTo>
                <a:lnTo>
                  <a:pt x="7445" y="830"/>
                </a:lnTo>
                <a:lnTo>
                  <a:pt x="7165" y="830"/>
                </a:lnTo>
                <a:lnTo>
                  <a:pt x="7023" y="1042"/>
                </a:lnTo>
                <a:lnTo>
                  <a:pt x="6265" y="1110"/>
                </a:lnTo>
                <a:lnTo>
                  <a:pt x="6126" y="1393"/>
                </a:lnTo>
                <a:lnTo>
                  <a:pt x="5985" y="1322"/>
                </a:lnTo>
                <a:lnTo>
                  <a:pt x="5843" y="1531"/>
                </a:lnTo>
                <a:lnTo>
                  <a:pt x="5351" y="1744"/>
                </a:lnTo>
                <a:lnTo>
                  <a:pt x="5142" y="1602"/>
                </a:lnTo>
                <a:lnTo>
                  <a:pt x="4929" y="1815"/>
                </a:lnTo>
                <a:lnTo>
                  <a:pt x="4734" y="1602"/>
                </a:lnTo>
                <a:lnTo>
                  <a:pt x="2640" y="1953"/>
                </a:lnTo>
                <a:lnTo>
                  <a:pt x="759" y="1953"/>
                </a:lnTo>
                <a:cubicBezTo>
                  <a:pt x="759" y="1953"/>
                  <a:pt x="0" y="3962"/>
                  <a:pt x="142" y="5705"/>
                </a:cubicBezTo>
                <a:cubicBezTo>
                  <a:pt x="261" y="7366"/>
                  <a:pt x="4131" y="9840"/>
                  <a:pt x="5395" y="9840"/>
                </a:cubicBezTo>
                <a:cubicBezTo>
                  <a:pt x="5458" y="9840"/>
                  <a:pt x="5514" y="9834"/>
                  <a:pt x="5563" y="9822"/>
                </a:cubicBezTo>
                <a:cubicBezTo>
                  <a:pt x="6602" y="9538"/>
                  <a:pt x="7994" y="8696"/>
                  <a:pt x="7994" y="8696"/>
                </a:cubicBezTo>
                <a:cubicBezTo>
                  <a:pt x="8238" y="8730"/>
                  <a:pt x="8477" y="8746"/>
                  <a:pt x="8711" y="8746"/>
                </a:cubicBezTo>
                <a:cubicBezTo>
                  <a:pt x="11826" y="8746"/>
                  <a:pt x="14063" y="5914"/>
                  <a:pt x="14063" y="5914"/>
                </a:cubicBezTo>
                <a:cubicBezTo>
                  <a:pt x="14063" y="5914"/>
                  <a:pt x="12040" y="1"/>
                  <a:pt x="11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43"/>
          <p:cNvSpPr/>
          <p:nvPr/>
        </p:nvSpPr>
        <p:spPr>
          <a:xfrm>
            <a:off x="995101" y="2564272"/>
            <a:ext cx="1007569" cy="2640183"/>
          </a:xfrm>
          <a:custGeom>
            <a:avLst/>
            <a:gdLst/>
            <a:ahLst/>
            <a:cxnLst/>
            <a:rect l="l" t="t" r="r" b="b"/>
            <a:pathLst>
              <a:path w="6375" h="16705" extrusionOk="0">
                <a:moveTo>
                  <a:pt x="784" y="1"/>
                </a:moveTo>
                <a:cubicBezTo>
                  <a:pt x="15" y="1"/>
                  <a:pt x="0" y="786"/>
                  <a:pt x="40" y="1112"/>
                </a:cubicBezTo>
                <a:cubicBezTo>
                  <a:pt x="107" y="1604"/>
                  <a:pt x="1163" y="2434"/>
                  <a:pt x="1163" y="2434"/>
                </a:cubicBezTo>
                <a:cubicBezTo>
                  <a:pt x="741" y="4177"/>
                  <a:pt x="1513" y="6409"/>
                  <a:pt x="1780" y="7167"/>
                </a:cubicBezTo>
                <a:cubicBezTo>
                  <a:pt x="2063" y="7939"/>
                  <a:pt x="2063" y="8769"/>
                  <a:pt x="2063" y="8769"/>
                </a:cubicBezTo>
                <a:cubicBezTo>
                  <a:pt x="2130" y="9878"/>
                  <a:pt x="4224" y="14544"/>
                  <a:pt x="4224" y="14544"/>
                </a:cubicBezTo>
                <a:cubicBezTo>
                  <a:pt x="4015" y="15036"/>
                  <a:pt x="4507" y="16705"/>
                  <a:pt x="4507" y="16705"/>
                </a:cubicBezTo>
                <a:lnTo>
                  <a:pt x="6375" y="16705"/>
                </a:lnTo>
                <a:lnTo>
                  <a:pt x="4844" y="11621"/>
                </a:lnTo>
                <a:cubicBezTo>
                  <a:pt x="4982" y="10653"/>
                  <a:pt x="3944" y="7238"/>
                  <a:pt x="3944" y="7238"/>
                </a:cubicBezTo>
                <a:cubicBezTo>
                  <a:pt x="4295" y="6692"/>
                  <a:pt x="4015" y="4035"/>
                  <a:pt x="4015" y="4035"/>
                </a:cubicBezTo>
                <a:cubicBezTo>
                  <a:pt x="4055" y="3978"/>
                  <a:pt x="4099" y="3910"/>
                  <a:pt x="4126" y="3853"/>
                </a:cubicBezTo>
                <a:cubicBezTo>
                  <a:pt x="5080" y="2225"/>
                  <a:pt x="3523" y="1254"/>
                  <a:pt x="3523" y="1254"/>
                </a:cubicBezTo>
                <a:lnTo>
                  <a:pt x="2413" y="623"/>
                </a:lnTo>
                <a:cubicBezTo>
                  <a:pt x="2400" y="623"/>
                  <a:pt x="2383" y="606"/>
                  <a:pt x="2370" y="606"/>
                </a:cubicBezTo>
                <a:cubicBezTo>
                  <a:pt x="1641" y="163"/>
                  <a:pt x="1134" y="1"/>
                  <a:pt x="784" y="1"/>
                </a:cubicBez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43"/>
          <p:cNvSpPr/>
          <p:nvPr/>
        </p:nvSpPr>
        <p:spPr>
          <a:xfrm>
            <a:off x="1358300" y="2660049"/>
            <a:ext cx="439853" cy="513338"/>
          </a:xfrm>
          <a:custGeom>
            <a:avLst/>
            <a:gdLst/>
            <a:ahLst/>
            <a:cxnLst/>
            <a:rect l="l" t="t" r="r" b="b"/>
            <a:pathLst>
              <a:path w="2783" h="3248" extrusionOk="0">
                <a:moveTo>
                  <a:pt x="72" y="0"/>
                </a:moveTo>
                <a:cubicBezTo>
                  <a:pt x="1" y="803"/>
                  <a:pt x="156" y="1757"/>
                  <a:pt x="985" y="2559"/>
                </a:cubicBezTo>
                <a:cubicBezTo>
                  <a:pt x="1282" y="2853"/>
                  <a:pt x="1575" y="3079"/>
                  <a:pt x="1828" y="3247"/>
                </a:cubicBezTo>
                <a:cubicBezTo>
                  <a:pt x="2782" y="1619"/>
                  <a:pt x="1225" y="648"/>
                  <a:pt x="1225" y="648"/>
                </a:cubicBezTo>
                <a:lnTo>
                  <a:pt x="115" y="17"/>
                </a:lnTo>
                <a:cubicBezTo>
                  <a:pt x="102" y="17"/>
                  <a:pt x="85" y="0"/>
                  <a:pt x="72" y="0"/>
                </a:cubicBezTo>
                <a:close/>
              </a:path>
            </a:pathLst>
          </a:custGeom>
          <a:solidFill>
            <a:srgbClr val="000000">
              <a:alpha val="16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3"/>
          <p:cNvSpPr/>
          <p:nvPr/>
        </p:nvSpPr>
        <p:spPr>
          <a:xfrm>
            <a:off x="-373454" y="3577041"/>
            <a:ext cx="1177314" cy="1341349"/>
          </a:xfrm>
          <a:custGeom>
            <a:avLst/>
            <a:gdLst/>
            <a:ahLst/>
            <a:cxnLst/>
            <a:rect l="l" t="t" r="r" b="b"/>
            <a:pathLst>
              <a:path w="7449" h="8487" extrusionOk="0">
                <a:moveTo>
                  <a:pt x="5368" y="1"/>
                </a:moveTo>
                <a:lnTo>
                  <a:pt x="3908" y="1393"/>
                </a:lnTo>
                <a:cubicBezTo>
                  <a:pt x="3908" y="1393"/>
                  <a:pt x="1814" y="3133"/>
                  <a:pt x="1251" y="4383"/>
                </a:cubicBezTo>
                <a:cubicBezTo>
                  <a:pt x="705" y="5634"/>
                  <a:pt x="1" y="6477"/>
                  <a:pt x="1" y="6477"/>
                </a:cubicBezTo>
                <a:lnTo>
                  <a:pt x="1535" y="8486"/>
                </a:lnTo>
                <a:cubicBezTo>
                  <a:pt x="1535" y="8486"/>
                  <a:pt x="2431" y="6605"/>
                  <a:pt x="2715" y="6335"/>
                </a:cubicBezTo>
                <a:cubicBezTo>
                  <a:pt x="2994" y="6056"/>
                  <a:pt x="6477" y="4033"/>
                  <a:pt x="6969" y="3203"/>
                </a:cubicBezTo>
                <a:cubicBezTo>
                  <a:pt x="7448" y="2361"/>
                  <a:pt x="7165" y="1464"/>
                  <a:pt x="7165" y="1464"/>
                </a:cubicBezTo>
                <a:lnTo>
                  <a:pt x="536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3"/>
          <p:cNvSpPr/>
          <p:nvPr/>
        </p:nvSpPr>
        <p:spPr>
          <a:xfrm>
            <a:off x="-290794" y="2609474"/>
            <a:ext cx="1138750" cy="1444554"/>
          </a:xfrm>
          <a:custGeom>
            <a:avLst/>
            <a:gdLst/>
            <a:ahLst/>
            <a:cxnLst/>
            <a:rect l="l" t="t" r="r" b="b"/>
            <a:pathLst>
              <a:path w="7205" h="9140" extrusionOk="0">
                <a:moveTo>
                  <a:pt x="1908" y="0"/>
                </a:moveTo>
                <a:lnTo>
                  <a:pt x="1908" y="68"/>
                </a:lnTo>
                <a:lnTo>
                  <a:pt x="41" y="4619"/>
                </a:lnTo>
                <a:cubicBezTo>
                  <a:pt x="0" y="4734"/>
                  <a:pt x="0" y="4858"/>
                  <a:pt x="54" y="4973"/>
                </a:cubicBezTo>
                <a:lnTo>
                  <a:pt x="1544" y="8034"/>
                </a:lnTo>
                <a:cubicBezTo>
                  <a:pt x="1627" y="8177"/>
                  <a:pt x="1780" y="8269"/>
                  <a:pt x="1946" y="8269"/>
                </a:cubicBezTo>
                <a:cubicBezTo>
                  <a:pt x="1976" y="8269"/>
                  <a:pt x="2006" y="8266"/>
                  <a:pt x="2037" y="8260"/>
                </a:cubicBezTo>
                <a:cubicBezTo>
                  <a:pt x="2428" y="8176"/>
                  <a:pt x="3132" y="8048"/>
                  <a:pt x="4073" y="7990"/>
                </a:cubicBezTo>
                <a:cubicBezTo>
                  <a:pt x="4102" y="7989"/>
                  <a:pt x="4132" y="7988"/>
                  <a:pt x="4161" y="7988"/>
                </a:cubicBezTo>
                <a:cubicBezTo>
                  <a:pt x="5065" y="7988"/>
                  <a:pt x="5857" y="8581"/>
                  <a:pt x="6305" y="9019"/>
                </a:cubicBezTo>
                <a:cubicBezTo>
                  <a:pt x="6393" y="9101"/>
                  <a:pt x="6502" y="9140"/>
                  <a:pt x="6607" y="9140"/>
                </a:cubicBezTo>
                <a:cubicBezTo>
                  <a:pt x="6788" y="9140"/>
                  <a:pt x="6961" y="9028"/>
                  <a:pt x="7023" y="8833"/>
                </a:cubicBezTo>
                <a:cubicBezTo>
                  <a:pt x="7121" y="8526"/>
                  <a:pt x="7205" y="8091"/>
                  <a:pt x="7205" y="7515"/>
                </a:cubicBezTo>
                <a:cubicBezTo>
                  <a:pt x="7205" y="6123"/>
                  <a:pt x="1908" y="0"/>
                  <a:pt x="1908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2060042" y="2188593"/>
            <a:ext cx="584153" cy="571026"/>
          </a:xfrm>
          <a:custGeom>
            <a:avLst/>
            <a:gdLst/>
            <a:ahLst/>
            <a:cxnLst/>
            <a:rect l="l" t="t" r="r" b="b"/>
            <a:pathLst>
              <a:path w="3696" h="3613" extrusionOk="0">
                <a:moveTo>
                  <a:pt x="1966" y="246"/>
                </a:moveTo>
                <a:lnTo>
                  <a:pt x="1966" y="246"/>
                </a:lnTo>
                <a:cubicBezTo>
                  <a:pt x="1744" y="556"/>
                  <a:pt x="1504" y="849"/>
                  <a:pt x="1252" y="1146"/>
                </a:cubicBezTo>
                <a:cubicBezTo>
                  <a:pt x="1238" y="1116"/>
                  <a:pt x="1208" y="1089"/>
                  <a:pt x="1181" y="1062"/>
                </a:cubicBezTo>
                <a:cubicBezTo>
                  <a:pt x="1208" y="1045"/>
                  <a:pt x="1225" y="1018"/>
                  <a:pt x="1238" y="991"/>
                </a:cubicBezTo>
                <a:cubicBezTo>
                  <a:pt x="1279" y="907"/>
                  <a:pt x="1309" y="822"/>
                  <a:pt x="1349" y="738"/>
                </a:cubicBezTo>
                <a:cubicBezTo>
                  <a:pt x="1393" y="667"/>
                  <a:pt x="1434" y="583"/>
                  <a:pt x="1447" y="499"/>
                </a:cubicBezTo>
                <a:cubicBezTo>
                  <a:pt x="1447" y="428"/>
                  <a:pt x="1447" y="357"/>
                  <a:pt x="1420" y="286"/>
                </a:cubicBezTo>
                <a:cubicBezTo>
                  <a:pt x="1602" y="273"/>
                  <a:pt x="1784" y="259"/>
                  <a:pt x="1966" y="246"/>
                </a:cubicBezTo>
                <a:close/>
                <a:moveTo>
                  <a:pt x="2755" y="162"/>
                </a:moveTo>
                <a:cubicBezTo>
                  <a:pt x="2769" y="175"/>
                  <a:pt x="2796" y="189"/>
                  <a:pt x="2809" y="189"/>
                </a:cubicBezTo>
                <a:cubicBezTo>
                  <a:pt x="2880" y="232"/>
                  <a:pt x="2951" y="259"/>
                  <a:pt x="3035" y="303"/>
                </a:cubicBezTo>
                <a:cubicBezTo>
                  <a:pt x="2867" y="681"/>
                  <a:pt x="2587" y="1004"/>
                  <a:pt x="2304" y="1298"/>
                </a:cubicBezTo>
                <a:cubicBezTo>
                  <a:pt x="2165" y="1453"/>
                  <a:pt x="2010" y="1608"/>
                  <a:pt x="1855" y="1763"/>
                </a:cubicBezTo>
                <a:cubicBezTo>
                  <a:pt x="1687" y="1594"/>
                  <a:pt x="1531" y="1426"/>
                  <a:pt x="1376" y="1257"/>
                </a:cubicBezTo>
                <a:cubicBezTo>
                  <a:pt x="1646" y="947"/>
                  <a:pt x="1899" y="623"/>
                  <a:pt x="2152" y="286"/>
                </a:cubicBezTo>
                <a:cubicBezTo>
                  <a:pt x="2165" y="259"/>
                  <a:pt x="2165" y="246"/>
                  <a:pt x="2165" y="219"/>
                </a:cubicBezTo>
                <a:cubicBezTo>
                  <a:pt x="2219" y="219"/>
                  <a:pt x="2277" y="219"/>
                  <a:pt x="2334" y="202"/>
                </a:cubicBezTo>
                <a:cubicBezTo>
                  <a:pt x="2432" y="202"/>
                  <a:pt x="2529" y="189"/>
                  <a:pt x="2614" y="175"/>
                </a:cubicBezTo>
                <a:cubicBezTo>
                  <a:pt x="2658" y="175"/>
                  <a:pt x="2711" y="175"/>
                  <a:pt x="2755" y="162"/>
                </a:cubicBezTo>
                <a:close/>
                <a:moveTo>
                  <a:pt x="1056" y="1173"/>
                </a:moveTo>
                <a:cubicBezTo>
                  <a:pt x="1083" y="1200"/>
                  <a:pt x="1110" y="1244"/>
                  <a:pt x="1140" y="1271"/>
                </a:cubicBezTo>
                <a:cubicBezTo>
                  <a:pt x="901" y="1551"/>
                  <a:pt x="635" y="1820"/>
                  <a:pt x="365" y="2087"/>
                </a:cubicBezTo>
                <a:cubicBezTo>
                  <a:pt x="365" y="2073"/>
                  <a:pt x="351" y="2073"/>
                  <a:pt x="351" y="2056"/>
                </a:cubicBezTo>
                <a:cubicBezTo>
                  <a:pt x="311" y="1945"/>
                  <a:pt x="227" y="1834"/>
                  <a:pt x="240" y="1692"/>
                </a:cubicBezTo>
                <a:cubicBezTo>
                  <a:pt x="254" y="1537"/>
                  <a:pt x="365" y="1439"/>
                  <a:pt x="507" y="1399"/>
                </a:cubicBezTo>
                <a:cubicBezTo>
                  <a:pt x="635" y="1355"/>
                  <a:pt x="759" y="1315"/>
                  <a:pt x="888" y="1257"/>
                </a:cubicBezTo>
                <a:cubicBezTo>
                  <a:pt x="941" y="1244"/>
                  <a:pt x="999" y="1213"/>
                  <a:pt x="1056" y="1173"/>
                </a:cubicBezTo>
                <a:close/>
                <a:moveTo>
                  <a:pt x="3177" y="371"/>
                </a:moveTo>
                <a:cubicBezTo>
                  <a:pt x="3288" y="428"/>
                  <a:pt x="3386" y="485"/>
                  <a:pt x="3484" y="539"/>
                </a:cubicBezTo>
                <a:cubicBezTo>
                  <a:pt x="3301" y="849"/>
                  <a:pt x="3119" y="1173"/>
                  <a:pt x="2937" y="1483"/>
                </a:cubicBezTo>
                <a:cubicBezTo>
                  <a:pt x="2755" y="1776"/>
                  <a:pt x="2573" y="2073"/>
                  <a:pt x="2374" y="2353"/>
                </a:cubicBezTo>
                <a:cubicBezTo>
                  <a:pt x="2374" y="2340"/>
                  <a:pt x="2374" y="2340"/>
                  <a:pt x="2361" y="2326"/>
                </a:cubicBezTo>
                <a:cubicBezTo>
                  <a:pt x="2334" y="2269"/>
                  <a:pt x="2277" y="2211"/>
                  <a:pt x="2219" y="2157"/>
                </a:cubicBezTo>
                <a:cubicBezTo>
                  <a:pt x="2135" y="2073"/>
                  <a:pt x="2051" y="1972"/>
                  <a:pt x="1966" y="1888"/>
                </a:cubicBezTo>
                <a:cubicBezTo>
                  <a:pt x="2277" y="1594"/>
                  <a:pt x="2587" y="1284"/>
                  <a:pt x="2840" y="947"/>
                </a:cubicBezTo>
                <a:cubicBezTo>
                  <a:pt x="2978" y="765"/>
                  <a:pt x="3092" y="583"/>
                  <a:pt x="3177" y="371"/>
                </a:cubicBezTo>
                <a:close/>
                <a:moveTo>
                  <a:pt x="1265" y="1382"/>
                </a:moveTo>
                <a:cubicBezTo>
                  <a:pt x="1420" y="1551"/>
                  <a:pt x="1575" y="1719"/>
                  <a:pt x="1730" y="1874"/>
                </a:cubicBezTo>
                <a:cubicBezTo>
                  <a:pt x="1575" y="2016"/>
                  <a:pt x="1420" y="2141"/>
                  <a:pt x="1238" y="2255"/>
                </a:cubicBezTo>
                <a:cubicBezTo>
                  <a:pt x="1039" y="2380"/>
                  <a:pt x="817" y="2508"/>
                  <a:pt x="604" y="2619"/>
                </a:cubicBezTo>
                <a:cubicBezTo>
                  <a:pt x="550" y="2495"/>
                  <a:pt x="493" y="2380"/>
                  <a:pt x="436" y="2255"/>
                </a:cubicBezTo>
                <a:lnTo>
                  <a:pt x="436" y="2242"/>
                </a:lnTo>
                <a:cubicBezTo>
                  <a:pt x="719" y="1972"/>
                  <a:pt x="999" y="1679"/>
                  <a:pt x="1265" y="1382"/>
                </a:cubicBezTo>
                <a:close/>
                <a:moveTo>
                  <a:pt x="1842" y="2002"/>
                </a:moveTo>
                <a:lnTo>
                  <a:pt x="1966" y="2127"/>
                </a:lnTo>
                <a:cubicBezTo>
                  <a:pt x="2081" y="2255"/>
                  <a:pt x="2277" y="2393"/>
                  <a:pt x="2277" y="2592"/>
                </a:cubicBezTo>
                <a:cubicBezTo>
                  <a:pt x="2263" y="2731"/>
                  <a:pt x="2192" y="2832"/>
                  <a:pt x="2081" y="2899"/>
                </a:cubicBezTo>
                <a:cubicBezTo>
                  <a:pt x="1983" y="2970"/>
                  <a:pt x="1882" y="3041"/>
                  <a:pt x="1784" y="3112"/>
                </a:cubicBezTo>
                <a:cubicBezTo>
                  <a:pt x="1673" y="3182"/>
                  <a:pt x="1575" y="3253"/>
                  <a:pt x="1461" y="3337"/>
                </a:cubicBezTo>
                <a:cubicBezTo>
                  <a:pt x="1385" y="3386"/>
                  <a:pt x="1298" y="3437"/>
                  <a:pt x="1201" y="3437"/>
                </a:cubicBezTo>
                <a:cubicBezTo>
                  <a:pt x="1190" y="3437"/>
                  <a:pt x="1179" y="3437"/>
                  <a:pt x="1167" y="3435"/>
                </a:cubicBezTo>
                <a:cubicBezTo>
                  <a:pt x="914" y="3405"/>
                  <a:pt x="830" y="3139"/>
                  <a:pt x="746" y="2943"/>
                </a:cubicBezTo>
                <a:cubicBezTo>
                  <a:pt x="732" y="2886"/>
                  <a:pt x="702" y="2832"/>
                  <a:pt x="675" y="2774"/>
                </a:cubicBezTo>
                <a:cubicBezTo>
                  <a:pt x="871" y="2663"/>
                  <a:pt x="1083" y="2549"/>
                  <a:pt x="1265" y="2437"/>
                </a:cubicBezTo>
                <a:cubicBezTo>
                  <a:pt x="1478" y="2309"/>
                  <a:pt x="1660" y="2157"/>
                  <a:pt x="1842" y="2002"/>
                </a:cubicBezTo>
                <a:close/>
                <a:moveTo>
                  <a:pt x="2755" y="1"/>
                </a:moveTo>
                <a:cubicBezTo>
                  <a:pt x="2728" y="1"/>
                  <a:pt x="2702" y="7"/>
                  <a:pt x="2684" y="7"/>
                </a:cubicBezTo>
                <a:cubicBezTo>
                  <a:pt x="2600" y="7"/>
                  <a:pt x="2516" y="20"/>
                  <a:pt x="2432" y="33"/>
                </a:cubicBezTo>
                <a:cubicBezTo>
                  <a:pt x="2206" y="50"/>
                  <a:pt x="1983" y="77"/>
                  <a:pt x="1744" y="91"/>
                </a:cubicBezTo>
                <a:cubicBezTo>
                  <a:pt x="1602" y="104"/>
                  <a:pt x="1461" y="118"/>
                  <a:pt x="1309" y="135"/>
                </a:cubicBezTo>
                <a:cubicBezTo>
                  <a:pt x="1265" y="148"/>
                  <a:pt x="1208" y="189"/>
                  <a:pt x="1238" y="246"/>
                </a:cubicBezTo>
                <a:cubicBezTo>
                  <a:pt x="1265" y="330"/>
                  <a:pt x="1292" y="428"/>
                  <a:pt x="1265" y="526"/>
                </a:cubicBezTo>
                <a:cubicBezTo>
                  <a:pt x="1238" y="623"/>
                  <a:pt x="1181" y="708"/>
                  <a:pt x="1140" y="809"/>
                </a:cubicBezTo>
                <a:cubicBezTo>
                  <a:pt x="1097" y="876"/>
                  <a:pt x="1070" y="961"/>
                  <a:pt x="985" y="1031"/>
                </a:cubicBezTo>
                <a:cubicBezTo>
                  <a:pt x="941" y="1062"/>
                  <a:pt x="901" y="1075"/>
                  <a:pt x="844" y="1102"/>
                </a:cubicBezTo>
                <a:lnTo>
                  <a:pt x="466" y="1230"/>
                </a:lnTo>
                <a:cubicBezTo>
                  <a:pt x="298" y="1284"/>
                  <a:pt x="169" y="1382"/>
                  <a:pt x="112" y="1551"/>
                </a:cubicBezTo>
                <a:cubicBezTo>
                  <a:pt x="1" y="1820"/>
                  <a:pt x="183" y="2073"/>
                  <a:pt x="281" y="2309"/>
                </a:cubicBezTo>
                <a:cubicBezTo>
                  <a:pt x="338" y="2437"/>
                  <a:pt x="409" y="2579"/>
                  <a:pt x="466" y="2717"/>
                </a:cubicBezTo>
                <a:lnTo>
                  <a:pt x="466" y="2761"/>
                </a:lnTo>
                <a:cubicBezTo>
                  <a:pt x="466" y="2788"/>
                  <a:pt x="493" y="2815"/>
                  <a:pt x="520" y="2832"/>
                </a:cubicBezTo>
                <a:cubicBezTo>
                  <a:pt x="534" y="2872"/>
                  <a:pt x="550" y="2899"/>
                  <a:pt x="564" y="2943"/>
                </a:cubicBezTo>
                <a:cubicBezTo>
                  <a:pt x="662" y="3152"/>
                  <a:pt x="732" y="3435"/>
                  <a:pt x="955" y="3546"/>
                </a:cubicBezTo>
                <a:cubicBezTo>
                  <a:pt x="1031" y="3591"/>
                  <a:pt x="1116" y="3612"/>
                  <a:pt x="1201" y="3612"/>
                </a:cubicBezTo>
                <a:cubicBezTo>
                  <a:pt x="1304" y="3612"/>
                  <a:pt x="1406" y="3580"/>
                  <a:pt x="1491" y="3519"/>
                </a:cubicBezTo>
                <a:cubicBezTo>
                  <a:pt x="1562" y="3462"/>
                  <a:pt x="1646" y="3405"/>
                  <a:pt x="1714" y="3364"/>
                </a:cubicBezTo>
                <a:cubicBezTo>
                  <a:pt x="1842" y="3280"/>
                  <a:pt x="1953" y="3196"/>
                  <a:pt x="2081" y="3112"/>
                </a:cubicBezTo>
                <a:cubicBezTo>
                  <a:pt x="2165" y="3054"/>
                  <a:pt x="2263" y="3000"/>
                  <a:pt x="2320" y="2916"/>
                </a:cubicBezTo>
                <a:cubicBezTo>
                  <a:pt x="2405" y="2815"/>
                  <a:pt x="2445" y="2677"/>
                  <a:pt x="2432" y="2549"/>
                </a:cubicBezTo>
                <a:cubicBezTo>
                  <a:pt x="2671" y="2242"/>
                  <a:pt x="2880" y="1905"/>
                  <a:pt x="3079" y="1567"/>
                </a:cubicBezTo>
                <a:cubicBezTo>
                  <a:pt x="3288" y="1230"/>
                  <a:pt x="3484" y="876"/>
                  <a:pt x="3682" y="539"/>
                </a:cubicBezTo>
                <a:cubicBezTo>
                  <a:pt x="3696" y="526"/>
                  <a:pt x="3696" y="512"/>
                  <a:pt x="3696" y="499"/>
                </a:cubicBezTo>
                <a:cubicBezTo>
                  <a:pt x="3696" y="472"/>
                  <a:pt x="3682" y="441"/>
                  <a:pt x="3652" y="428"/>
                </a:cubicBezTo>
                <a:cubicBezTo>
                  <a:pt x="3514" y="357"/>
                  <a:pt x="3372" y="286"/>
                  <a:pt x="3231" y="219"/>
                </a:cubicBezTo>
                <a:cubicBezTo>
                  <a:pt x="3217" y="175"/>
                  <a:pt x="3177" y="162"/>
                  <a:pt x="3133" y="162"/>
                </a:cubicBezTo>
                <a:cubicBezTo>
                  <a:pt x="3062" y="135"/>
                  <a:pt x="3008" y="104"/>
                  <a:pt x="2937" y="77"/>
                </a:cubicBezTo>
                <a:cubicBezTo>
                  <a:pt x="2894" y="50"/>
                  <a:pt x="2853" y="7"/>
                  <a:pt x="2796" y="7"/>
                </a:cubicBezTo>
                <a:cubicBezTo>
                  <a:pt x="2782" y="2"/>
                  <a:pt x="2768" y="1"/>
                  <a:pt x="27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43"/>
          <p:cNvSpPr/>
          <p:nvPr/>
        </p:nvSpPr>
        <p:spPr>
          <a:xfrm>
            <a:off x="1331748" y="2204240"/>
            <a:ext cx="788670" cy="753412"/>
          </a:xfrm>
          <a:custGeom>
            <a:avLst/>
            <a:gdLst/>
            <a:ahLst/>
            <a:cxnLst/>
            <a:rect l="l" t="t" r="r" b="b"/>
            <a:pathLst>
              <a:path w="4990" h="4767" extrusionOk="0">
                <a:moveTo>
                  <a:pt x="2182" y="1"/>
                </a:moveTo>
                <a:cubicBezTo>
                  <a:pt x="1859" y="1"/>
                  <a:pt x="1541" y="80"/>
                  <a:pt x="1251" y="245"/>
                </a:cubicBezTo>
                <a:cubicBezTo>
                  <a:pt x="253" y="821"/>
                  <a:pt x="0" y="2241"/>
                  <a:pt x="674" y="3434"/>
                </a:cubicBezTo>
                <a:cubicBezTo>
                  <a:pt x="1167" y="4275"/>
                  <a:pt x="1999" y="4766"/>
                  <a:pt x="2799" y="4766"/>
                </a:cubicBezTo>
                <a:cubicBezTo>
                  <a:pt x="3121" y="4766"/>
                  <a:pt x="3438" y="4686"/>
                  <a:pt x="3726" y="4516"/>
                </a:cubicBezTo>
                <a:cubicBezTo>
                  <a:pt x="4737" y="3940"/>
                  <a:pt x="4990" y="2520"/>
                  <a:pt x="4299" y="1340"/>
                </a:cubicBezTo>
                <a:cubicBezTo>
                  <a:pt x="3818" y="489"/>
                  <a:pt x="2986" y="1"/>
                  <a:pt x="21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43"/>
          <p:cNvSpPr/>
          <p:nvPr/>
        </p:nvSpPr>
        <p:spPr>
          <a:xfrm>
            <a:off x="2018001" y="1881033"/>
            <a:ext cx="477627" cy="312934"/>
          </a:xfrm>
          <a:custGeom>
            <a:avLst/>
            <a:gdLst/>
            <a:ahLst/>
            <a:cxnLst/>
            <a:rect l="l" t="t" r="r" b="b"/>
            <a:pathLst>
              <a:path w="3022" h="1980" extrusionOk="0">
                <a:moveTo>
                  <a:pt x="1" y="0"/>
                </a:moveTo>
                <a:lnTo>
                  <a:pt x="914" y="533"/>
                </a:lnTo>
                <a:lnTo>
                  <a:pt x="493" y="968"/>
                </a:lnTo>
                <a:lnTo>
                  <a:pt x="1265" y="1153"/>
                </a:lnTo>
                <a:lnTo>
                  <a:pt x="1167" y="1797"/>
                </a:lnTo>
                <a:lnTo>
                  <a:pt x="3021" y="1979"/>
                </a:lnTo>
                <a:lnTo>
                  <a:pt x="2334" y="928"/>
                </a:lnTo>
                <a:cubicBezTo>
                  <a:pt x="2050" y="520"/>
                  <a:pt x="1615" y="240"/>
                  <a:pt x="1123" y="169"/>
                </a:cubicBez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43"/>
          <p:cNvGrpSpPr/>
          <p:nvPr/>
        </p:nvGrpSpPr>
        <p:grpSpPr>
          <a:xfrm rot="-1890518">
            <a:off x="2346015" y="4103469"/>
            <a:ext cx="919125" cy="1010052"/>
            <a:chOff x="5569983" y="1677880"/>
            <a:chExt cx="1820232" cy="2000305"/>
          </a:xfrm>
        </p:grpSpPr>
        <p:sp>
          <p:nvSpPr>
            <p:cNvPr id="249" name="Google Shape;249;p43"/>
            <p:cNvSpPr/>
            <p:nvPr/>
          </p:nvSpPr>
          <p:spPr>
            <a:xfrm>
              <a:off x="5569983" y="1677880"/>
              <a:ext cx="1820232" cy="1999877"/>
            </a:xfrm>
            <a:custGeom>
              <a:avLst/>
              <a:gdLst/>
              <a:ahLst/>
              <a:cxnLst/>
              <a:rect l="l" t="t" r="r" b="b"/>
              <a:pathLst>
                <a:path w="8500" h="9339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3" y="9312"/>
                    <a:pt x="1670" y="9339"/>
                    <a:pt x="1872" y="9339"/>
                  </a:cubicBezTo>
                  <a:cubicBezTo>
                    <a:pt x="3008" y="9339"/>
                    <a:pt x="5604" y="8497"/>
                    <a:pt x="6928" y="6351"/>
                  </a:cubicBezTo>
                  <a:cubicBezTo>
                    <a:pt x="8499" y="3809"/>
                    <a:pt x="7657" y="50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3"/>
            <p:cNvSpPr/>
            <p:nvPr/>
          </p:nvSpPr>
          <p:spPr>
            <a:xfrm>
              <a:off x="5569983" y="1677880"/>
              <a:ext cx="1612940" cy="2000305"/>
            </a:xfrm>
            <a:custGeom>
              <a:avLst/>
              <a:gdLst/>
              <a:ahLst/>
              <a:cxnLst/>
              <a:rect l="l" t="t" r="r" b="b"/>
              <a:pathLst>
                <a:path w="7532" h="9341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4" y="9311"/>
                    <a:pt x="1683" y="9340"/>
                    <a:pt x="1901" y="9340"/>
                  </a:cubicBezTo>
                  <a:cubicBezTo>
                    <a:pt x="1978" y="9340"/>
                    <a:pt x="2062" y="9336"/>
                    <a:pt x="2151" y="9328"/>
                  </a:cubicBezTo>
                  <a:cubicBezTo>
                    <a:pt x="1757" y="8094"/>
                    <a:pt x="1632" y="5761"/>
                    <a:pt x="2781" y="3894"/>
                  </a:cubicBezTo>
                  <a:cubicBezTo>
                    <a:pt x="3992" y="1955"/>
                    <a:pt x="6281" y="1028"/>
                    <a:pt x="7532" y="886"/>
                  </a:cubicBezTo>
                  <a:cubicBezTo>
                    <a:pt x="7390" y="495"/>
                    <a:pt x="7235" y="19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3"/>
            <p:cNvSpPr/>
            <p:nvPr/>
          </p:nvSpPr>
          <p:spPr>
            <a:xfrm>
              <a:off x="6355462" y="1783881"/>
              <a:ext cx="893199" cy="643498"/>
            </a:xfrm>
            <a:custGeom>
              <a:avLst/>
              <a:gdLst/>
              <a:ahLst/>
              <a:cxnLst/>
              <a:rect l="l" t="t" r="r" b="b"/>
              <a:pathLst>
                <a:path w="4171" h="3005" extrusionOk="0">
                  <a:moveTo>
                    <a:pt x="985" y="0"/>
                  </a:moveTo>
                  <a:cubicBezTo>
                    <a:pt x="661" y="125"/>
                    <a:pt x="324" y="307"/>
                    <a:pt x="0" y="506"/>
                  </a:cubicBezTo>
                  <a:cubicBezTo>
                    <a:pt x="1420" y="1265"/>
                    <a:pt x="2809" y="2107"/>
                    <a:pt x="4144" y="3004"/>
                  </a:cubicBezTo>
                  <a:cubicBezTo>
                    <a:pt x="4171" y="2627"/>
                    <a:pt x="4171" y="2259"/>
                    <a:pt x="4144" y="1922"/>
                  </a:cubicBezTo>
                  <a:cubicBezTo>
                    <a:pt x="3581" y="1517"/>
                    <a:pt x="2991" y="1137"/>
                    <a:pt x="2401" y="786"/>
                  </a:cubicBezTo>
                  <a:cubicBezTo>
                    <a:pt x="1939" y="506"/>
                    <a:pt x="1460" y="236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3"/>
            <p:cNvSpPr/>
            <p:nvPr/>
          </p:nvSpPr>
          <p:spPr>
            <a:xfrm>
              <a:off x="5708534" y="3007498"/>
              <a:ext cx="806684" cy="608165"/>
            </a:xfrm>
            <a:custGeom>
              <a:avLst/>
              <a:gdLst/>
              <a:ahLst/>
              <a:cxnLst/>
              <a:rect l="l" t="t" r="r" b="b"/>
              <a:pathLst>
                <a:path w="3767" h="2840" extrusionOk="0">
                  <a:moveTo>
                    <a:pt x="14" y="1"/>
                  </a:moveTo>
                  <a:lnTo>
                    <a:pt x="14" y="1"/>
                  </a:lnTo>
                  <a:cubicBezTo>
                    <a:pt x="0" y="409"/>
                    <a:pt x="14" y="803"/>
                    <a:pt x="71" y="1167"/>
                  </a:cubicBezTo>
                  <a:cubicBezTo>
                    <a:pt x="422" y="1420"/>
                    <a:pt x="803" y="1673"/>
                    <a:pt x="1167" y="1912"/>
                  </a:cubicBezTo>
                  <a:cubicBezTo>
                    <a:pt x="1673" y="2236"/>
                    <a:pt x="2192" y="2546"/>
                    <a:pt x="2711" y="2840"/>
                  </a:cubicBezTo>
                  <a:cubicBezTo>
                    <a:pt x="3048" y="2728"/>
                    <a:pt x="3416" y="2573"/>
                    <a:pt x="3766" y="2391"/>
                  </a:cubicBezTo>
                  <a:cubicBezTo>
                    <a:pt x="2472" y="1660"/>
                    <a:pt x="1224" y="86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3"/>
            <p:cNvSpPr/>
            <p:nvPr/>
          </p:nvSpPr>
          <p:spPr>
            <a:xfrm>
              <a:off x="6087568" y="2251571"/>
              <a:ext cx="662136" cy="937516"/>
            </a:xfrm>
            <a:custGeom>
              <a:avLst/>
              <a:gdLst/>
              <a:ahLst/>
              <a:cxnLst/>
              <a:rect l="l" t="t" r="r" b="b"/>
              <a:pathLst>
                <a:path w="3092" h="4378" extrusionOk="0">
                  <a:moveTo>
                    <a:pt x="2805" y="0"/>
                  </a:moveTo>
                  <a:cubicBezTo>
                    <a:pt x="2725" y="0"/>
                    <a:pt x="2647" y="45"/>
                    <a:pt x="2600" y="119"/>
                  </a:cubicBezTo>
                  <a:lnTo>
                    <a:pt x="2360" y="470"/>
                  </a:lnTo>
                  <a:lnTo>
                    <a:pt x="2050" y="288"/>
                  </a:lnTo>
                  <a:cubicBezTo>
                    <a:pt x="2030" y="271"/>
                    <a:pt x="2006" y="263"/>
                    <a:pt x="1982" y="263"/>
                  </a:cubicBezTo>
                  <a:cubicBezTo>
                    <a:pt x="1941" y="263"/>
                    <a:pt x="1901" y="286"/>
                    <a:pt x="1882" y="328"/>
                  </a:cubicBezTo>
                  <a:cubicBezTo>
                    <a:pt x="1841" y="385"/>
                    <a:pt x="1855" y="470"/>
                    <a:pt x="1925" y="497"/>
                  </a:cubicBezTo>
                  <a:lnTo>
                    <a:pt x="2219" y="696"/>
                  </a:lnTo>
                  <a:lnTo>
                    <a:pt x="1898" y="1201"/>
                  </a:lnTo>
                  <a:lnTo>
                    <a:pt x="1588" y="1019"/>
                  </a:lnTo>
                  <a:cubicBezTo>
                    <a:pt x="1568" y="1009"/>
                    <a:pt x="1547" y="1003"/>
                    <a:pt x="1526" y="1003"/>
                  </a:cubicBezTo>
                  <a:cubicBezTo>
                    <a:pt x="1486" y="1003"/>
                    <a:pt x="1446" y="1022"/>
                    <a:pt x="1420" y="1060"/>
                  </a:cubicBezTo>
                  <a:cubicBezTo>
                    <a:pt x="1376" y="1130"/>
                    <a:pt x="1406" y="1201"/>
                    <a:pt x="1460" y="1242"/>
                  </a:cubicBezTo>
                  <a:lnTo>
                    <a:pt x="1757" y="1424"/>
                  </a:lnTo>
                  <a:lnTo>
                    <a:pt x="1420" y="1946"/>
                  </a:lnTo>
                  <a:lnTo>
                    <a:pt x="1140" y="1761"/>
                  </a:lnTo>
                  <a:cubicBezTo>
                    <a:pt x="1117" y="1752"/>
                    <a:pt x="1093" y="1748"/>
                    <a:pt x="1071" y="1748"/>
                  </a:cubicBezTo>
                  <a:cubicBezTo>
                    <a:pt x="1025" y="1748"/>
                    <a:pt x="984" y="1766"/>
                    <a:pt x="954" y="1805"/>
                  </a:cubicBezTo>
                  <a:cubicBezTo>
                    <a:pt x="928" y="1862"/>
                    <a:pt x="941" y="1946"/>
                    <a:pt x="998" y="1987"/>
                  </a:cubicBezTo>
                  <a:lnTo>
                    <a:pt x="1278" y="2155"/>
                  </a:lnTo>
                  <a:lnTo>
                    <a:pt x="941" y="2675"/>
                  </a:lnTo>
                  <a:lnTo>
                    <a:pt x="675" y="2506"/>
                  </a:lnTo>
                  <a:cubicBezTo>
                    <a:pt x="656" y="2493"/>
                    <a:pt x="634" y="2487"/>
                    <a:pt x="612" y="2487"/>
                  </a:cubicBezTo>
                  <a:cubicBezTo>
                    <a:pt x="567" y="2487"/>
                    <a:pt x="520" y="2511"/>
                    <a:pt x="493" y="2550"/>
                  </a:cubicBezTo>
                  <a:cubicBezTo>
                    <a:pt x="466" y="2604"/>
                    <a:pt x="479" y="2688"/>
                    <a:pt x="533" y="2732"/>
                  </a:cubicBezTo>
                  <a:lnTo>
                    <a:pt x="803" y="2887"/>
                  </a:lnTo>
                  <a:lnTo>
                    <a:pt x="479" y="3406"/>
                  </a:lnTo>
                  <a:lnTo>
                    <a:pt x="213" y="3251"/>
                  </a:lnTo>
                  <a:cubicBezTo>
                    <a:pt x="192" y="3236"/>
                    <a:pt x="167" y="3228"/>
                    <a:pt x="142" y="3228"/>
                  </a:cubicBezTo>
                  <a:cubicBezTo>
                    <a:pt x="101" y="3228"/>
                    <a:pt x="61" y="3250"/>
                    <a:pt x="44" y="3295"/>
                  </a:cubicBezTo>
                  <a:cubicBezTo>
                    <a:pt x="0" y="3349"/>
                    <a:pt x="14" y="3433"/>
                    <a:pt x="85" y="3463"/>
                  </a:cubicBezTo>
                  <a:lnTo>
                    <a:pt x="338" y="3632"/>
                  </a:lnTo>
                  <a:lnTo>
                    <a:pt x="85" y="4010"/>
                  </a:lnTo>
                  <a:cubicBezTo>
                    <a:pt x="14" y="4121"/>
                    <a:pt x="44" y="4262"/>
                    <a:pt x="155" y="4333"/>
                  </a:cubicBezTo>
                  <a:cubicBezTo>
                    <a:pt x="195" y="4364"/>
                    <a:pt x="241" y="4377"/>
                    <a:pt x="287" y="4377"/>
                  </a:cubicBezTo>
                  <a:cubicBezTo>
                    <a:pt x="367" y="4377"/>
                    <a:pt x="447" y="4334"/>
                    <a:pt x="493" y="4262"/>
                  </a:cubicBezTo>
                  <a:lnTo>
                    <a:pt x="745" y="3885"/>
                  </a:lnTo>
                  <a:lnTo>
                    <a:pt x="1039" y="4067"/>
                  </a:lnTo>
                  <a:cubicBezTo>
                    <a:pt x="1058" y="4076"/>
                    <a:pt x="1079" y="4080"/>
                    <a:pt x="1102" y="4080"/>
                  </a:cubicBezTo>
                  <a:cubicBezTo>
                    <a:pt x="1147" y="4080"/>
                    <a:pt x="1195" y="4062"/>
                    <a:pt x="1224" y="4023"/>
                  </a:cubicBezTo>
                  <a:cubicBezTo>
                    <a:pt x="1251" y="3969"/>
                    <a:pt x="1238" y="3885"/>
                    <a:pt x="1180" y="3841"/>
                  </a:cubicBezTo>
                  <a:lnTo>
                    <a:pt x="887" y="3659"/>
                  </a:lnTo>
                  <a:lnTo>
                    <a:pt x="1224" y="3140"/>
                  </a:lnTo>
                  <a:lnTo>
                    <a:pt x="1504" y="3322"/>
                  </a:lnTo>
                  <a:cubicBezTo>
                    <a:pt x="1523" y="3335"/>
                    <a:pt x="1545" y="3341"/>
                    <a:pt x="1567" y="3341"/>
                  </a:cubicBezTo>
                  <a:cubicBezTo>
                    <a:pt x="1611" y="3341"/>
                    <a:pt x="1655" y="3316"/>
                    <a:pt x="1673" y="3278"/>
                  </a:cubicBezTo>
                  <a:cubicBezTo>
                    <a:pt x="1713" y="3224"/>
                    <a:pt x="1700" y="3140"/>
                    <a:pt x="1629" y="3096"/>
                  </a:cubicBezTo>
                  <a:lnTo>
                    <a:pt x="1349" y="2927"/>
                  </a:lnTo>
                  <a:lnTo>
                    <a:pt x="1686" y="2408"/>
                  </a:lnTo>
                  <a:lnTo>
                    <a:pt x="1952" y="2577"/>
                  </a:lnTo>
                  <a:cubicBezTo>
                    <a:pt x="1976" y="2591"/>
                    <a:pt x="2000" y="2598"/>
                    <a:pt x="2022" y="2598"/>
                  </a:cubicBezTo>
                  <a:cubicBezTo>
                    <a:pt x="2067" y="2598"/>
                    <a:pt x="2108" y="2572"/>
                    <a:pt x="2134" y="2536"/>
                  </a:cubicBezTo>
                  <a:cubicBezTo>
                    <a:pt x="2178" y="2479"/>
                    <a:pt x="2151" y="2395"/>
                    <a:pt x="2094" y="2368"/>
                  </a:cubicBezTo>
                  <a:lnTo>
                    <a:pt x="1828" y="2199"/>
                  </a:lnTo>
                  <a:lnTo>
                    <a:pt x="2165" y="1677"/>
                  </a:lnTo>
                  <a:lnTo>
                    <a:pt x="2418" y="1832"/>
                  </a:lnTo>
                  <a:cubicBezTo>
                    <a:pt x="2438" y="1848"/>
                    <a:pt x="2463" y="1857"/>
                    <a:pt x="2489" y="1857"/>
                  </a:cubicBezTo>
                  <a:cubicBezTo>
                    <a:pt x="2530" y="1857"/>
                    <a:pt x="2573" y="1835"/>
                    <a:pt x="2600" y="1791"/>
                  </a:cubicBezTo>
                  <a:cubicBezTo>
                    <a:pt x="2627" y="1734"/>
                    <a:pt x="2613" y="1650"/>
                    <a:pt x="2556" y="1623"/>
                  </a:cubicBezTo>
                  <a:lnTo>
                    <a:pt x="2303" y="1468"/>
                  </a:lnTo>
                  <a:lnTo>
                    <a:pt x="2627" y="948"/>
                  </a:lnTo>
                  <a:lnTo>
                    <a:pt x="2880" y="1103"/>
                  </a:lnTo>
                  <a:cubicBezTo>
                    <a:pt x="2898" y="1112"/>
                    <a:pt x="2920" y="1117"/>
                    <a:pt x="2942" y="1117"/>
                  </a:cubicBezTo>
                  <a:cubicBezTo>
                    <a:pt x="2988" y="1117"/>
                    <a:pt x="3034" y="1098"/>
                    <a:pt x="3062" y="1060"/>
                  </a:cubicBezTo>
                  <a:cubicBezTo>
                    <a:pt x="3092" y="989"/>
                    <a:pt x="3078" y="918"/>
                    <a:pt x="3021" y="878"/>
                  </a:cubicBezTo>
                  <a:lnTo>
                    <a:pt x="2768" y="722"/>
                  </a:lnTo>
                  <a:lnTo>
                    <a:pt x="3008" y="372"/>
                  </a:lnTo>
                  <a:cubicBezTo>
                    <a:pt x="3078" y="261"/>
                    <a:pt x="3035" y="106"/>
                    <a:pt x="2923" y="35"/>
                  </a:cubicBezTo>
                  <a:cubicBezTo>
                    <a:pt x="2885" y="11"/>
                    <a:pt x="2845" y="0"/>
                    <a:pt x="2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>
          <a:blip r:embed="rId2">
            <a:alphaModFix amt="52999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2855700" y="430950"/>
            <a:ext cx="3432600" cy="916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947200" y="432600"/>
            <a:ext cx="44478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1_1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15100" y="2113350"/>
            <a:ext cx="2323500" cy="916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itchellweg1/nfl-combine-results-dataset-2000-2022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kaggle.com/datasets/ulrikthygepedersen/nfl-draft-1985-2015/dat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5C5E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44"/>
          <p:cNvGrpSpPr/>
          <p:nvPr/>
        </p:nvGrpSpPr>
        <p:grpSpPr>
          <a:xfrm>
            <a:off x="2556753" y="3712763"/>
            <a:ext cx="4030493" cy="799030"/>
            <a:chOff x="2556751" y="3668225"/>
            <a:chExt cx="4030493" cy="799030"/>
          </a:xfrm>
        </p:grpSpPr>
        <p:sp>
          <p:nvSpPr>
            <p:cNvPr id="259" name="Google Shape;259;p44"/>
            <p:cNvSpPr/>
            <p:nvPr/>
          </p:nvSpPr>
          <p:spPr>
            <a:xfrm>
              <a:off x="6024493" y="3852009"/>
              <a:ext cx="562751" cy="615245"/>
            </a:xfrm>
            <a:custGeom>
              <a:avLst/>
              <a:gdLst/>
              <a:ahLst/>
              <a:cxnLst/>
              <a:rect l="l" t="t" r="r" b="b"/>
              <a:pathLst>
                <a:path w="3356" h="3669" extrusionOk="0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4"/>
            <p:cNvSpPr/>
            <p:nvPr/>
          </p:nvSpPr>
          <p:spPr>
            <a:xfrm>
              <a:off x="6017115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4"/>
            <p:cNvSpPr/>
            <p:nvPr/>
          </p:nvSpPr>
          <p:spPr>
            <a:xfrm>
              <a:off x="2556751" y="3852009"/>
              <a:ext cx="563254" cy="615245"/>
            </a:xfrm>
            <a:custGeom>
              <a:avLst/>
              <a:gdLst/>
              <a:ahLst/>
              <a:cxnLst/>
              <a:rect l="l" t="t" r="r" b="b"/>
              <a:pathLst>
                <a:path w="3359" h="3669" extrusionOk="0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4"/>
            <p:cNvSpPr/>
            <p:nvPr/>
          </p:nvSpPr>
          <p:spPr>
            <a:xfrm>
              <a:off x="2929348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4"/>
            <p:cNvSpPr/>
            <p:nvPr/>
          </p:nvSpPr>
          <p:spPr>
            <a:xfrm>
              <a:off x="2936056" y="3668225"/>
              <a:ext cx="3279080" cy="629499"/>
            </a:xfrm>
            <a:custGeom>
              <a:avLst/>
              <a:gdLst/>
              <a:ahLst/>
              <a:cxnLst/>
              <a:rect l="l" t="t" r="r" b="b"/>
              <a:pathLst>
                <a:path w="19555" h="3754" extrusionOk="0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4"/>
          <p:cNvSpPr txBox="1">
            <a:spLocks noGrp="1"/>
          </p:cNvSpPr>
          <p:nvPr>
            <p:ph type="ctrTitle"/>
          </p:nvPr>
        </p:nvSpPr>
        <p:spPr>
          <a:xfrm>
            <a:off x="2342850" y="1285551"/>
            <a:ext cx="4458300" cy="228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NFL DRAFT </a:t>
            </a:r>
            <a:r>
              <a:rPr lang="en" sz="4800"/>
              <a:t>PREDICTION</a:t>
            </a:r>
            <a:endParaRPr sz="4800"/>
          </a:p>
        </p:txBody>
      </p:sp>
      <p:sp>
        <p:nvSpPr>
          <p:cNvPr id="265" name="Google Shape;265;p44"/>
          <p:cNvSpPr txBox="1">
            <a:spLocks noGrp="1"/>
          </p:cNvSpPr>
          <p:nvPr>
            <p:ph type="subTitle" idx="1"/>
          </p:nvPr>
        </p:nvSpPr>
        <p:spPr>
          <a:xfrm>
            <a:off x="3114150" y="3748063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9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66" name="Google Shape;266;p44"/>
          <p:cNvGrpSpPr/>
          <p:nvPr/>
        </p:nvGrpSpPr>
        <p:grpSpPr>
          <a:xfrm>
            <a:off x="6881161" y="1932683"/>
            <a:ext cx="1926228" cy="3216757"/>
            <a:chOff x="6358528" y="1302182"/>
            <a:chExt cx="2300248" cy="3841362"/>
          </a:xfrm>
        </p:grpSpPr>
        <p:sp>
          <p:nvSpPr>
            <p:cNvPr id="267" name="Google Shape;267;p44"/>
            <p:cNvSpPr/>
            <p:nvPr/>
          </p:nvSpPr>
          <p:spPr>
            <a:xfrm>
              <a:off x="8261350" y="3156776"/>
              <a:ext cx="397426" cy="944431"/>
            </a:xfrm>
            <a:custGeom>
              <a:avLst/>
              <a:gdLst/>
              <a:ahLst/>
              <a:cxnLst/>
              <a:rect l="l" t="t" r="r" b="b"/>
              <a:pathLst>
                <a:path w="2192" h="5209" extrusionOk="0">
                  <a:moveTo>
                    <a:pt x="1265" y="0"/>
                  </a:moveTo>
                  <a:lnTo>
                    <a:pt x="435" y="644"/>
                  </a:lnTo>
                  <a:lnTo>
                    <a:pt x="294" y="1180"/>
                  </a:lnTo>
                  <a:cubicBezTo>
                    <a:pt x="294" y="1180"/>
                    <a:pt x="310" y="1318"/>
                    <a:pt x="280" y="1588"/>
                  </a:cubicBezTo>
                  <a:cubicBezTo>
                    <a:pt x="280" y="1686"/>
                    <a:pt x="267" y="1811"/>
                    <a:pt x="253" y="1952"/>
                  </a:cubicBezTo>
                  <a:cubicBezTo>
                    <a:pt x="182" y="2431"/>
                    <a:pt x="337" y="2697"/>
                    <a:pt x="337" y="3088"/>
                  </a:cubicBezTo>
                  <a:cubicBezTo>
                    <a:pt x="351" y="3314"/>
                    <a:pt x="310" y="3510"/>
                    <a:pt x="253" y="3722"/>
                  </a:cubicBezTo>
                  <a:cubicBezTo>
                    <a:pt x="209" y="3864"/>
                    <a:pt x="169" y="4002"/>
                    <a:pt x="125" y="4157"/>
                  </a:cubicBezTo>
                  <a:cubicBezTo>
                    <a:pt x="0" y="4521"/>
                    <a:pt x="745" y="5196"/>
                    <a:pt x="745" y="5196"/>
                  </a:cubicBezTo>
                  <a:cubicBezTo>
                    <a:pt x="745" y="5196"/>
                    <a:pt x="773" y="5208"/>
                    <a:pt x="819" y="5208"/>
                  </a:cubicBezTo>
                  <a:cubicBezTo>
                    <a:pt x="926" y="5208"/>
                    <a:pt x="1133" y="5139"/>
                    <a:pt x="1322" y="4676"/>
                  </a:cubicBezTo>
                  <a:cubicBezTo>
                    <a:pt x="1389" y="4481"/>
                    <a:pt x="1447" y="4299"/>
                    <a:pt x="1504" y="4117"/>
                  </a:cubicBezTo>
                  <a:cubicBezTo>
                    <a:pt x="1629" y="3709"/>
                    <a:pt x="1699" y="3358"/>
                    <a:pt x="1841" y="3088"/>
                  </a:cubicBezTo>
                  <a:cubicBezTo>
                    <a:pt x="2050" y="2711"/>
                    <a:pt x="2192" y="1672"/>
                    <a:pt x="2107" y="1305"/>
                  </a:cubicBezTo>
                  <a:lnTo>
                    <a:pt x="2037" y="941"/>
                  </a:lnTo>
                  <a:cubicBezTo>
                    <a:pt x="2037" y="941"/>
                    <a:pt x="1996" y="661"/>
                    <a:pt x="1855" y="435"/>
                  </a:cubicBezTo>
                  <a:cubicBezTo>
                    <a:pt x="1841" y="408"/>
                    <a:pt x="1811" y="364"/>
                    <a:pt x="1784" y="337"/>
                  </a:cubicBezTo>
                  <a:cubicBezTo>
                    <a:pt x="1602" y="98"/>
                    <a:pt x="1265" y="0"/>
                    <a:pt x="1265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4"/>
            <p:cNvSpPr/>
            <p:nvPr/>
          </p:nvSpPr>
          <p:spPr>
            <a:xfrm>
              <a:off x="8261350" y="3831421"/>
              <a:ext cx="272686" cy="269786"/>
            </a:xfrm>
            <a:custGeom>
              <a:avLst/>
              <a:gdLst/>
              <a:ahLst/>
              <a:cxnLst/>
              <a:rect l="l" t="t" r="r" b="b"/>
              <a:pathLst>
                <a:path w="1504" h="1488" extrusionOk="0">
                  <a:moveTo>
                    <a:pt x="307" y="1"/>
                  </a:moveTo>
                  <a:cubicBezTo>
                    <a:pt x="290" y="1"/>
                    <a:pt x="271" y="1"/>
                    <a:pt x="253" y="1"/>
                  </a:cubicBezTo>
                  <a:cubicBezTo>
                    <a:pt x="209" y="143"/>
                    <a:pt x="169" y="281"/>
                    <a:pt x="125" y="436"/>
                  </a:cubicBezTo>
                  <a:cubicBezTo>
                    <a:pt x="0" y="800"/>
                    <a:pt x="745" y="1475"/>
                    <a:pt x="745" y="1475"/>
                  </a:cubicBezTo>
                  <a:cubicBezTo>
                    <a:pt x="745" y="1475"/>
                    <a:pt x="773" y="1487"/>
                    <a:pt x="819" y="1487"/>
                  </a:cubicBezTo>
                  <a:cubicBezTo>
                    <a:pt x="926" y="1487"/>
                    <a:pt x="1133" y="1418"/>
                    <a:pt x="1322" y="955"/>
                  </a:cubicBezTo>
                  <a:cubicBezTo>
                    <a:pt x="1389" y="760"/>
                    <a:pt x="1447" y="578"/>
                    <a:pt x="1504" y="396"/>
                  </a:cubicBezTo>
                  <a:cubicBezTo>
                    <a:pt x="1285" y="216"/>
                    <a:pt x="906" y="1"/>
                    <a:pt x="30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4"/>
            <p:cNvSpPr/>
            <p:nvPr/>
          </p:nvSpPr>
          <p:spPr>
            <a:xfrm>
              <a:off x="8312116" y="3156776"/>
              <a:ext cx="285559" cy="288098"/>
            </a:xfrm>
            <a:custGeom>
              <a:avLst/>
              <a:gdLst/>
              <a:ahLst/>
              <a:cxnLst/>
              <a:rect l="l" t="t" r="r" b="b"/>
              <a:pathLst>
                <a:path w="1575" h="1589" extrusionOk="0">
                  <a:moveTo>
                    <a:pt x="985" y="0"/>
                  </a:moveTo>
                  <a:lnTo>
                    <a:pt x="155" y="644"/>
                  </a:lnTo>
                  <a:lnTo>
                    <a:pt x="14" y="1180"/>
                  </a:lnTo>
                  <a:cubicBezTo>
                    <a:pt x="14" y="1180"/>
                    <a:pt x="30" y="1318"/>
                    <a:pt x="0" y="1588"/>
                  </a:cubicBezTo>
                  <a:cubicBezTo>
                    <a:pt x="155" y="1571"/>
                    <a:pt x="324" y="1531"/>
                    <a:pt x="550" y="1420"/>
                  </a:cubicBezTo>
                  <a:cubicBezTo>
                    <a:pt x="1011" y="1207"/>
                    <a:pt x="1392" y="702"/>
                    <a:pt x="1575" y="435"/>
                  </a:cubicBezTo>
                  <a:cubicBezTo>
                    <a:pt x="1561" y="408"/>
                    <a:pt x="1531" y="364"/>
                    <a:pt x="1504" y="337"/>
                  </a:cubicBezTo>
                  <a:cubicBezTo>
                    <a:pt x="1322" y="98"/>
                    <a:pt x="985" y="0"/>
                    <a:pt x="985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4"/>
            <p:cNvSpPr/>
            <p:nvPr/>
          </p:nvSpPr>
          <p:spPr>
            <a:xfrm>
              <a:off x="8164713" y="2662169"/>
              <a:ext cx="420089" cy="716527"/>
            </a:xfrm>
            <a:custGeom>
              <a:avLst/>
              <a:gdLst/>
              <a:ahLst/>
              <a:cxnLst/>
              <a:rect l="l" t="t" r="r" b="b"/>
              <a:pathLst>
                <a:path w="2317" h="3952" extrusionOk="0">
                  <a:moveTo>
                    <a:pt x="1403" y="1"/>
                  </a:moveTo>
                  <a:lnTo>
                    <a:pt x="41" y="200"/>
                  </a:lnTo>
                  <a:cubicBezTo>
                    <a:pt x="41" y="200"/>
                    <a:pt x="1" y="2236"/>
                    <a:pt x="139" y="2671"/>
                  </a:cubicBezTo>
                  <a:cubicBezTo>
                    <a:pt x="237" y="2937"/>
                    <a:pt x="365" y="3106"/>
                    <a:pt x="462" y="3234"/>
                  </a:cubicBezTo>
                  <a:cubicBezTo>
                    <a:pt x="520" y="3318"/>
                    <a:pt x="591" y="3372"/>
                    <a:pt x="618" y="3430"/>
                  </a:cubicBezTo>
                  <a:cubicBezTo>
                    <a:pt x="715" y="3585"/>
                    <a:pt x="827" y="3908"/>
                    <a:pt x="827" y="3908"/>
                  </a:cubicBezTo>
                  <a:cubicBezTo>
                    <a:pt x="827" y="3908"/>
                    <a:pt x="846" y="3952"/>
                    <a:pt x="963" y="3952"/>
                  </a:cubicBezTo>
                  <a:cubicBezTo>
                    <a:pt x="1021" y="3952"/>
                    <a:pt x="1104" y="3941"/>
                    <a:pt x="1221" y="3908"/>
                  </a:cubicBezTo>
                  <a:cubicBezTo>
                    <a:pt x="1585" y="3824"/>
                    <a:pt x="2317" y="3065"/>
                    <a:pt x="2317" y="3065"/>
                  </a:cubicBezTo>
                  <a:cubicBezTo>
                    <a:pt x="2290" y="2782"/>
                    <a:pt x="2108" y="2334"/>
                    <a:pt x="1966" y="2041"/>
                  </a:cubicBezTo>
                  <a:cubicBezTo>
                    <a:pt x="1811" y="1744"/>
                    <a:pt x="1713" y="1477"/>
                    <a:pt x="1642" y="1056"/>
                  </a:cubicBezTo>
                  <a:cubicBezTo>
                    <a:pt x="1615" y="874"/>
                    <a:pt x="1572" y="675"/>
                    <a:pt x="1531" y="493"/>
                  </a:cubicBezTo>
                  <a:cubicBezTo>
                    <a:pt x="1474" y="240"/>
                    <a:pt x="1417" y="31"/>
                    <a:pt x="14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4"/>
            <p:cNvSpPr/>
            <p:nvPr/>
          </p:nvSpPr>
          <p:spPr>
            <a:xfrm>
              <a:off x="8164713" y="2662169"/>
              <a:ext cx="277763" cy="586348"/>
            </a:xfrm>
            <a:custGeom>
              <a:avLst/>
              <a:gdLst/>
              <a:ahLst/>
              <a:cxnLst/>
              <a:rect l="l" t="t" r="r" b="b"/>
              <a:pathLst>
                <a:path w="1532" h="3234" extrusionOk="0">
                  <a:moveTo>
                    <a:pt x="1403" y="1"/>
                  </a:moveTo>
                  <a:lnTo>
                    <a:pt x="41" y="200"/>
                  </a:lnTo>
                  <a:cubicBezTo>
                    <a:pt x="41" y="200"/>
                    <a:pt x="1" y="2236"/>
                    <a:pt x="139" y="2671"/>
                  </a:cubicBezTo>
                  <a:cubicBezTo>
                    <a:pt x="237" y="2937"/>
                    <a:pt x="365" y="3106"/>
                    <a:pt x="462" y="3234"/>
                  </a:cubicBezTo>
                  <a:cubicBezTo>
                    <a:pt x="506" y="2910"/>
                    <a:pt x="644" y="2728"/>
                    <a:pt x="928" y="2152"/>
                  </a:cubicBezTo>
                  <a:cubicBezTo>
                    <a:pt x="1265" y="1464"/>
                    <a:pt x="1137" y="985"/>
                    <a:pt x="1137" y="985"/>
                  </a:cubicBezTo>
                  <a:cubicBezTo>
                    <a:pt x="1221" y="803"/>
                    <a:pt x="1390" y="621"/>
                    <a:pt x="1531" y="493"/>
                  </a:cubicBezTo>
                  <a:cubicBezTo>
                    <a:pt x="1474" y="240"/>
                    <a:pt x="1417" y="31"/>
                    <a:pt x="1403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4"/>
            <p:cNvSpPr/>
            <p:nvPr/>
          </p:nvSpPr>
          <p:spPr>
            <a:xfrm>
              <a:off x="8071521" y="2155233"/>
              <a:ext cx="441846" cy="685705"/>
            </a:xfrm>
            <a:custGeom>
              <a:avLst/>
              <a:gdLst/>
              <a:ahLst/>
              <a:cxnLst/>
              <a:rect l="l" t="t" r="r" b="b"/>
              <a:pathLst>
                <a:path w="2437" h="3782" extrusionOk="0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988" y="3151"/>
                    <a:pt x="2183" y="3067"/>
                    <a:pt x="2183" y="3067"/>
                  </a:cubicBezTo>
                  <a:cubicBezTo>
                    <a:pt x="2436" y="2207"/>
                    <a:pt x="2285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4"/>
            <p:cNvSpPr/>
            <p:nvPr/>
          </p:nvSpPr>
          <p:spPr>
            <a:xfrm>
              <a:off x="8071521" y="2155233"/>
              <a:ext cx="441846" cy="685705"/>
            </a:xfrm>
            <a:custGeom>
              <a:avLst/>
              <a:gdLst/>
              <a:ahLst/>
              <a:cxnLst/>
              <a:rect l="l" t="t" r="r" b="b"/>
              <a:pathLst>
                <a:path w="2437" h="3782" extrusionOk="0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988" y="3151"/>
                    <a:pt x="2183" y="3067"/>
                    <a:pt x="2183" y="3067"/>
                  </a:cubicBezTo>
                  <a:cubicBezTo>
                    <a:pt x="2436" y="2207"/>
                    <a:pt x="2285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4"/>
            <p:cNvSpPr/>
            <p:nvPr/>
          </p:nvSpPr>
          <p:spPr>
            <a:xfrm>
              <a:off x="8071521" y="2155233"/>
              <a:ext cx="358082" cy="476657"/>
            </a:xfrm>
            <a:custGeom>
              <a:avLst/>
              <a:gdLst/>
              <a:ahLst/>
              <a:cxnLst/>
              <a:rect l="l" t="t" r="r" b="b"/>
              <a:pathLst>
                <a:path w="1975" h="2629" extrusionOk="0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cubicBezTo>
                    <a:pt x="1708" y="2446"/>
                    <a:pt x="1904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4"/>
            <p:cNvSpPr/>
            <p:nvPr/>
          </p:nvSpPr>
          <p:spPr>
            <a:xfrm>
              <a:off x="8071521" y="2155233"/>
              <a:ext cx="325084" cy="685705"/>
            </a:xfrm>
            <a:custGeom>
              <a:avLst/>
              <a:gdLst/>
              <a:ahLst/>
              <a:cxnLst/>
              <a:rect l="l" t="t" r="r" b="b"/>
              <a:pathLst>
                <a:path w="1793" h="3782" extrusionOk="0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792" y="2868"/>
                    <a:pt x="1792" y="2278"/>
                    <a:pt x="1678" y="1576"/>
                  </a:cubicBezTo>
                  <a:cubicBezTo>
                    <a:pt x="1539" y="663"/>
                    <a:pt x="1088" y="228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4"/>
            <p:cNvSpPr/>
            <p:nvPr/>
          </p:nvSpPr>
          <p:spPr>
            <a:xfrm>
              <a:off x="7130535" y="3808395"/>
              <a:ext cx="1214760" cy="1335148"/>
            </a:xfrm>
            <a:custGeom>
              <a:avLst/>
              <a:gdLst/>
              <a:ahLst/>
              <a:cxnLst/>
              <a:rect l="l" t="t" r="r" b="b"/>
              <a:pathLst>
                <a:path w="6700" h="7364" extrusionOk="0">
                  <a:moveTo>
                    <a:pt x="900" y="0"/>
                  </a:moveTo>
                  <a:cubicBezTo>
                    <a:pt x="900" y="0"/>
                    <a:pt x="843" y="57"/>
                    <a:pt x="759" y="169"/>
                  </a:cubicBezTo>
                  <a:cubicBezTo>
                    <a:pt x="647" y="297"/>
                    <a:pt x="519" y="506"/>
                    <a:pt x="395" y="789"/>
                  </a:cubicBezTo>
                  <a:cubicBezTo>
                    <a:pt x="310" y="958"/>
                    <a:pt x="240" y="1140"/>
                    <a:pt x="182" y="1349"/>
                  </a:cubicBezTo>
                  <a:cubicBezTo>
                    <a:pt x="84" y="1757"/>
                    <a:pt x="0" y="2249"/>
                    <a:pt x="27" y="2839"/>
                  </a:cubicBezTo>
                  <a:cubicBezTo>
                    <a:pt x="27" y="2839"/>
                    <a:pt x="71" y="3513"/>
                    <a:pt x="196" y="4019"/>
                  </a:cubicBezTo>
                  <a:cubicBezTo>
                    <a:pt x="196" y="4019"/>
                    <a:pt x="84" y="5425"/>
                    <a:pt x="125" y="6055"/>
                  </a:cubicBezTo>
                  <a:cubicBezTo>
                    <a:pt x="155" y="6676"/>
                    <a:pt x="182" y="7363"/>
                    <a:pt x="182" y="7363"/>
                  </a:cubicBezTo>
                  <a:lnTo>
                    <a:pt x="6561" y="7363"/>
                  </a:lnTo>
                  <a:cubicBezTo>
                    <a:pt x="6561" y="7363"/>
                    <a:pt x="6699" y="6827"/>
                    <a:pt x="6561" y="5620"/>
                  </a:cubicBezTo>
                  <a:cubicBezTo>
                    <a:pt x="6477" y="4720"/>
                    <a:pt x="6362" y="3810"/>
                    <a:pt x="6295" y="3190"/>
                  </a:cubicBezTo>
                  <a:cubicBezTo>
                    <a:pt x="6264" y="2950"/>
                    <a:pt x="6237" y="2768"/>
                    <a:pt x="6210" y="2643"/>
                  </a:cubicBezTo>
                  <a:cubicBezTo>
                    <a:pt x="6153" y="2306"/>
                    <a:pt x="6153" y="1490"/>
                    <a:pt x="6153" y="1055"/>
                  </a:cubicBezTo>
                  <a:lnTo>
                    <a:pt x="6153" y="914"/>
                  </a:lnTo>
                  <a:lnTo>
                    <a:pt x="6153" y="745"/>
                  </a:lnTo>
                  <a:cubicBezTo>
                    <a:pt x="6153" y="745"/>
                    <a:pt x="5782" y="820"/>
                    <a:pt x="5115" y="820"/>
                  </a:cubicBezTo>
                  <a:cubicBezTo>
                    <a:pt x="4343" y="820"/>
                    <a:pt x="3174" y="719"/>
                    <a:pt x="1726" y="283"/>
                  </a:cubicBezTo>
                  <a:cubicBezTo>
                    <a:pt x="1672" y="270"/>
                    <a:pt x="1615" y="240"/>
                    <a:pt x="1558" y="226"/>
                  </a:cubicBezTo>
                  <a:cubicBezTo>
                    <a:pt x="1406" y="186"/>
                    <a:pt x="1264" y="128"/>
                    <a:pt x="1109" y="71"/>
                  </a:cubicBezTo>
                  <a:cubicBezTo>
                    <a:pt x="1052" y="57"/>
                    <a:pt x="998" y="44"/>
                    <a:pt x="941" y="17"/>
                  </a:cubicBezTo>
                  <a:cubicBezTo>
                    <a:pt x="927" y="17"/>
                    <a:pt x="914" y="0"/>
                    <a:pt x="90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4"/>
            <p:cNvSpPr/>
            <p:nvPr/>
          </p:nvSpPr>
          <p:spPr>
            <a:xfrm>
              <a:off x="8095635" y="3973929"/>
              <a:ext cx="176231" cy="413381"/>
            </a:xfrm>
            <a:custGeom>
              <a:avLst/>
              <a:gdLst/>
              <a:ahLst/>
              <a:cxnLst/>
              <a:rect l="l" t="t" r="r" b="b"/>
              <a:pathLst>
                <a:path w="972" h="2280" extrusionOk="0">
                  <a:moveTo>
                    <a:pt x="830" y="1"/>
                  </a:moveTo>
                  <a:cubicBezTo>
                    <a:pt x="803" y="14"/>
                    <a:pt x="759" y="14"/>
                    <a:pt x="732" y="31"/>
                  </a:cubicBezTo>
                  <a:cubicBezTo>
                    <a:pt x="634" y="85"/>
                    <a:pt x="533" y="156"/>
                    <a:pt x="435" y="213"/>
                  </a:cubicBezTo>
                  <a:cubicBezTo>
                    <a:pt x="338" y="267"/>
                    <a:pt x="280" y="395"/>
                    <a:pt x="213" y="493"/>
                  </a:cubicBezTo>
                  <a:cubicBezTo>
                    <a:pt x="142" y="591"/>
                    <a:pt x="71" y="705"/>
                    <a:pt x="44" y="830"/>
                  </a:cubicBezTo>
                  <a:cubicBezTo>
                    <a:pt x="14" y="958"/>
                    <a:pt x="44" y="1097"/>
                    <a:pt x="142" y="1181"/>
                  </a:cubicBezTo>
                  <a:cubicBezTo>
                    <a:pt x="71" y="1252"/>
                    <a:pt x="14" y="1349"/>
                    <a:pt x="1" y="1464"/>
                  </a:cubicBezTo>
                  <a:cubicBezTo>
                    <a:pt x="1" y="1491"/>
                    <a:pt x="1" y="1531"/>
                    <a:pt x="14" y="1562"/>
                  </a:cubicBezTo>
                  <a:cubicBezTo>
                    <a:pt x="28" y="1589"/>
                    <a:pt x="58" y="1602"/>
                    <a:pt x="85" y="1616"/>
                  </a:cubicBezTo>
                  <a:cubicBezTo>
                    <a:pt x="142" y="1660"/>
                    <a:pt x="196" y="1687"/>
                    <a:pt x="253" y="1730"/>
                  </a:cubicBezTo>
                  <a:cubicBezTo>
                    <a:pt x="196" y="1801"/>
                    <a:pt x="196" y="1912"/>
                    <a:pt x="240" y="1997"/>
                  </a:cubicBezTo>
                  <a:cubicBezTo>
                    <a:pt x="276" y="2071"/>
                    <a:pt x="359" y="2124"/>
                    <a:pt x="445" y="2124"/>
                  </a:cubicBezTo>
                  <a:cubicBezTo>
                    <a:pt x="456" y="2124"/>
                    <a:pt x="468" y="2123"/>
                    <a:pt x="479" y="2121"/>
                  </a:cubicBezTo>
                  <a:cubicBezTo>
                    <a:pt x="498" y="2121"/>
                    <a:pt x="518" y="2118"/>
                    <a:pt x="538" y="2118"/>
                  </a:cubicBezTo>
                  <a:cubicBezTo>
                    <a:pt x="560" y="2118"/>
                    <a:pt x="583" y="2122"/>
                    <a:pt x="604" y="2138"/>
                  </a:cubicBezTo>
                  <a:cubicBezTo>
                    <a:pt x="634" y="2138"/>
                    <a:pt x="648" y="2165"/>
                    <a:pt x="661" y="2179"/>
                  </a:cubicBezTo>
                  <a:cubicBezTo>
                    <a:pt x="735" y="2240"/>
                    <a:pt x="829" y="2279"/>
                    <a:pt x="928" y="2279"/>
                  </a:cubicBezTo>
                  <a:cubicBezTo>
                    <a:pt x="942" y="2279"/>
                    <a:pt x="957" y="2278"/>
                    <a:pt x="972" y="2277"/>
                  </a:cubicBezTo>
                  <a:cubicBezTo>
                    <a:pt x="928" y="2037"/>
                    <a:pt x="914" y="1855"/>
                    <a:pt x="887" y="1730"/>
                  </a:cubicBezTo>
                  <a:cubicBezTo>
                    <a:pt x="830" y="1393"/>
                    <a:pt x="830" y="577"/>
                    <a:pt x="830" y="142"/>
                  </a:cubicBezTo>
                  <a:lnTo>
                    <a:pt x="830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4"/>
            <p:cNvSpPr/>
            <p:nvPr/>
          </p:nvSpPr>
          <p:spPr>
            <a:xfrm>
              <a:off x="7176225" y="3811477"/>
              <a:ext cx="267429" cy="1332066"/>
            </a:xfrm>
            <a:custGeom>
              <a:avLst/>
              <a:gdLst/>
              <a:ahLst/>
              <a:cxnLst/>
              <a:rect l="l" t="t" r="r" b="b"/>
              <a:pathLst>
                <a:path w="1475" h="7347" extrusionOk="0">
                  <a:moveTo>
                    <a:pt x="689" y="0"/>
                  </a:moveTo>
                  <a:cubicBezTo>
                    <a:pt x="493" y="573"/>
                    <a:pt x="143" y="1669"/>
                    <a:pt x="72" y="2640"/>
                  </a:cubicBezTo>
                  <a:cubicBezTo>
                    <a:pt x="1" y="3722"/>
                    <a:pt x="41" y="6291"/>
                    <a:pt x="72" y="7346"/>
                  </a:cubicBezTo>
                  <a:lnTo>
                    <a:pt x="871" y="7346"/>
                  </a:lnTo>
                  <a:cubicBezTo>
                    <a:pt x="857" y="6490"/>
                    <a:pt x="830" y="4352"/>
                    <a:pt x="884" y="2933"/>
                  </a:cubicBezTo>
                  <a:cubicBezTo>
                    <a:pt x="928" y="1726"/>
                    <a:pt x="1265" y="742"/>
                    <a:pt x="1461" y="280"/>
                  </a:cubicBezTo>
                  <a:lnTo>
                    <a:pt x="1474" y="266"/>
                  </a:lnTo>
                  <a:cubicBezTo>
                    <a:pt x="1420" y="253"/>
                    <a:pt x="1363" y="223"/>
                    <a:pt x="1306" y="209"/>
                  </a:cubicBezTo>
                  <a:cubicBezTo>
                    <a:pt x="1154" y="169"/>
                    <a:pt x="1012" y="111"/>
                    <a:pt x="857" y="54"/>
                  </a:cubicBezTo>
                  <a:cubicBezTo>
                    <a:pt x="800" y="40"/>
                    <a:pt x="746" y="27"/>
                    <a:pt x="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4"/>
            <p:cNvSpPr/>
            <p:nvPr/>
          </p:nvSpPr>
          <p:spPr>
            <a:xfrm>
              <a:off x="7206866" y="3821087"/>
              <a:ext cx="206147" cy="1322457"/>
            </a:xfrm>
            <a:custGeom>
              <a:avLst/>
              <a:gdLst/>
              <a:ahLst/>
              <a:cxnLst/>
              <a:rect l="l" t="t" r="r" b="b"/>
              <a:pathLst>
                <a:path w="1137" h="7294" extrusionOk="0">
                  <a:moveTo>
                    <a:pt x="675" y="1"/>
                  </a:moveTo>
                  <a:cubicBezTo>
                    <a:pt x="493" y="537"/>
                    <a:pt x="142" y="1646"/>
                    <a:pt x="71" y="2600"/>
                  </a:cubicBezTo>
                  <a:cubicBezTo>
                    <a:pt x="1" y="3683"/>
                    <a:pt x="41" y="6336"/>
                    <a:pt x="71" y="7293"/>
                  </a:cubicBezTo>
                  <a:lnTo>
                    <a:pt x="533" y="7293"/>
                  </a:lnTo>
                  <a:cubicBezTo>
                    <a:pt x="520" y="6450"/>
                    <a:pt x="493" y="4299"/>
                    <a:pt x="547" y="2880"/>
                  </a:cubicBezTo>
                  <a:cubicBezTo>
                    <a:pt x="591" y="1646"/>
                    <a:pt x="928" y="648"/>
                    <a:pt x="1137" y="156"/>
                  </a:cubicBezTo>
                  <a:cubicBezTo>
                    <a:pt x="985" y="116"/>
                    <a:pt x="843" y="58"/>
                    <a:pt x="675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4"/>
            <p:cNvSpPr/>
            <p:nvPr/>
          </p:nvSpPr>
          <p:spPr>
            <a:xfrm>
              <a:off x="7163533" y="3838855"/>
              <a:ext cx="797209" cy="324540"/>
            </a:xfrm>
            <a:custGeom>
              <a:avLst/>
              <a:gdLst/>
              <a:ahLst/>
              <a:cxnLst/>
              <a:rect l="l" t="t" r="r" b="b"/>
              <a:pathLst>
                <a:path w="4397" h="1790" extrusionOk="0">
                  <a:moveTo>
                    <a:pt x="577" y="1"/>
                  </a:moveTo>
                  <a:cubicBezTo>
                    <a:pt x="465" y="129"/>
                    <a:pt x="337" y="338"/>
                    <a:pt x="213" y="621"/>
                  </a:cubicBezTo>
                  <a:cubicBezTo>
                    <a:pt x="128" y="790"/>
                    <a:pt x="58" y="972"/>
                    <a:pt x="0" y="1181"/>
                  </a:cubicBezTo>
                  <a:cubicBezTo>
                    <a:pt x="465" y="1450"/>
                    <a:pt x="954" y="1686"/>
                    <a:pt x="1477" y="1686"/>
                  </a:cubicBezTo>
                  <a:cubicBezTo>
                    <a:pt x="1615" y="1686"/>
                    <a:pt x="1757" y="1673"/>
                    <a:pt x="1898" y="1659"/>
                  </a:cubicBezTo>
                  <a:cubicBezTo>
                    <a:pt x="2069" y="1638"/>
                    <a:pt x="2244" y="1619"/>
                    <a:pt x="2418" y="1619"/>
                  </a:cubicBezTo>
                  <a:cubicBezTo>
                    <a:pt x="2570" y="1619"/>
                    <a:pt x="2721" y="1634"/>
                    <a:pt x="2866" y="1673"/>
                  </a:cubicBezTo>
                  <a:cubicBezTo>
                    <a:pt x="3021" y="1703"/>
                    <a:pt x="3146" y="1771"/>
                    <a:pt x="3301" y="1788"/>
                  </a:cubicBezTo>
                  <a:cubicBezTo>
                    <a:pt x="3318" y="1789"/>
                    <a:pt x="3336" y="1790"/>
                    <a:pt x="3353" y="1790"/>
                  </a:cubicBezTo>
                  <a:cubicBezTo>
                    <a:pt x="3490" y="1790"/>
                    <a:pt x="3621" y="1742"/>
                    <a:pt x="3695" y="1619"/>
                  </a:cubicBezTo>
                  <a:cubicBezTo>
                    <a:pt x="3723" y="1622"/>
                    <a:pt x="3751" y="1624"/>
                    <a:pt x="3780" y="1624"/>
                  </a:cubicBezTo>
                  <a:cubicBezTo>
                    <a:pt x="3869" y="1624"/>
                    <a:pt x="3962" y="1608"/>
                    <a:pt x="4046" y="1575"/>
                  </a:cubicBezTo>
                  <a:cubicBezTo>
                    <a:pt x="4157" y="1518"/>
                    <a:pt x="4258" y="1407"/>
                    <a:pt x="4272" y="1295"/>
                  </a:cubicBezTo>
                  <a:cubicBezTo>
                    <a:pt x="4272" y="1252"/>
                    <a:pt x="4272" y="1198"/>
                    <a:pt x="4285" y="1154"/>
                  </a:cubicBezTo>
                  <a:cubicBezTo>
                    <a:pt x="4299" y="1127"/>
                    <a:pt x="4326" y="1096"/>
                    <a:pt x="4343" y="1056"/>
                  </a:cubicBezTo>
                  <a:cubicBezTo>
                    <a:pt x="4396" y="972"/>
                    <a:pt x="4396" y="874"/>
                    <a:pt x="4326" y="790"/>
                  </a:cubicBezTo>
                  <a:cubicBezTo>
                    <a:pt x="4283" y="747"/>
                    <a:pt x="4248" y="731"/>
                    <a:pt x="4215" y="731"/>
                  </a:cubicBezTo>
                  <a:cubicBezTo>
                    <a:pt x="4172" y="731"/>
                    <a:pt x="4130" y="757"/>
                    <a:pt x="4073" y="790"/>
                  </a:cubicBezTo>
                  <a:cubicBezTo>
                    <a:pt x="3850" y="914"/>
                    <a:pt x="3611" y="1012"/>
                    <a:pt x="3358" y="1042"/>
                  </a:cubicBezTo>
                  <a:cubicBezTo>
                    <a:pt x="3291" y="1052"/>
                    <a:pt x="3223" y="1056"/>
                    <a:pt x="3155" y="1056"/>
                  </a:cubicBezTo>
                  <a:cubicBezTo>
                    <a:pt x="2923" y="1056"/>
                    <a:pt x="2690" y="1006"/>
                    <a:pt x="2471" y="928"/>
                  </a:cubicBezTo>
                  <a:cubicBezTo>
                    <a:pt x="2192" y="844"/>
                    <a:pt x="1925" y="705"/>
                    <a:pt x="1659" y="564"/>
                  </a:cubicBezTo>
                  <a:cubicBezTo>
                    <a:pt x="1291" y="382"/>
                    <a:pt x="927" y="186"/>
                    <a:pt x="57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4"/>
            <p:cNvSpPr/>
            <p:nvPr/>
          </p:nvSpPr>
          <p:spPr>
            <a:xfrm>
              <a:off x="7201971" y="3808395"/>
              <a:ext cx="1044150" cy="271417"/>
            </a:xfrm>
            <a:custGeom>
              <a:avLst/>
              <a:gdLst/>
              <a:ahLst/>
              <a:cxnLst/>
              <a:rect l="l" t="t" r="r" b="b"/>
              <a:pathLst>
                <a:path w="5759" h="1497" extrusionOk="0">
                  <a:moveTo>
                    <a:pt x="506" y="0"/>
                  </a:moveTo>
                  <a:cubicBezTo>
                    <a:pt x="506" y="0"/>
                    <a:pt x="237" y="253"/>
                    <a:pt x="1" y="789"/>
                  </a:cubicBezTo>
                  <a:cubicBezTo>
                    <a:pt x="435" y="998"/>
                    <a:pt x="1012" y="1197"/>
                    <a:pt x="1771" y="1335"/>
                  </a:cubicBezTo>
                  <a:cubicBezTo>
                    <a:pt x="2390" y="1451"/>
                    <a:pt x="2941" y="1497"/>
                    <a:pt x="3424" y="1497"/>
                  </a:cubicBezTo>
                  <a:cubicBezTo>
                    <a:pt x="4587" y="1497"/>
                    <a:pt x="5361" y="1234"/>
                    <a:pt x="5759" y="1055"/>
                  </a:cubicBezTo>
                  <a:lnTo>
                    <a:pt x="5759" y="745"/>
                  </a:lnTo>
                  <a:cubicBezTo>
                    <a:pt x="5759" y="745"/>
                    <a:pt x="5393" y="819"/>
                    <a:pt x="4734" y="819"/>
                  </a:cubicBezTo>
                  <a:cubicBezTo>
                    <a:pt x="3822" y="819"/>
                    <a:pt x="2348" y="677"/>
                    <a:pt x="506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4"/>
            <p:cNvSpPr/>
            <p:nvPr/>
          </p:nvSpPr>
          <p:spPr>
            <a:xfrm>
              <a:off x="6898824" y="2058959"/>
              <a:ext cx="1449372" cy="1946336"/>
            </a:xfrm>
            <a:custGeom>
              <a:avLst/>
              <a:gdLst/>
              <a:ahLst/>
              <a:cxnLst/>
              <a:rect l="l" t="t" r="r" b="b"/>
              <a:pathLst>
                <a:path w="7994" h="10735" extrusionOk="0">
                  <a:moveTo>
                    <a:pt x="2583" y="0"/>
                  </a:moveTo>
                  <a:cubicBezTo>
                    <a:pt x="2542" y="0"/>
                    <a:pt x="2485" y="14"/>
                    <a:pt x="2431" y="14"/>
                  </a:cubicBezTo>
                  <a:cubicBezTo>
                    <a:pt x="1740" y="125"/>
                    <a:pt x="223" y="661"/>
                    <a:pt x="98" y="1123"/>
                  </a:cubicBezTo>
                  <a:cubicBezTo>
                    <a:pt x="0" y="1490"/>
                    <a:pt x="71" y="2822"/>
                    <a:pt x="240" y="4117"/>
                  </a:cubicBezTo>
                  <a:cubicBezTo>
                    <a:pt x="267" y="4299"/>
                    <a:pt x="280" y="4467"/>
                    <a:pt x="307" y="4636"/>
                  </a:cubicBezTo>
                  <a:cubicBezTo>
                    <a:pt x="351" y="4929"/>
                    <a:pt x="408" y="5212"/>
                    <a:pt x="462" y="5479"/>
                  </a:cubicBezTo>
                  <a:cubicBezTo>
                    <a:pt x="560" y="5958"/>
                    <a:pt x="715" y="6335"/>
                    <a:pt x="884" y="6632"/>
                  </a:cubicBezTo>
                  <a:cubicBezTo>
                    <a:pt x="1265" y="7276"/>
                    <a:pt x="1727" y="7559"/>
                    <a:pt x="1841" y="7741"/>
                  </a:cubicBezTo>
                  <a:cubicBezTo>
                    <a:pt x="2010" y="7994"/>
                    <a:pt x="2401" y="8877"/>
                    <a:pt x="2330" y="9076"/>
                  </a:cubicBezTo>
                  <a:cubicBezTo>
                    <a:pt x="2246" y="9272"/>
                    <a:pt x="2134" y="9889"/>
                    <a:pt x="2134" y="9889"/>
                  </a:cubicBezTo>
                  <a:cubicBezTo>
                    <a:pt x="3662" y="10573"/>
                    <a:pt x="5041" y="10734"/>
                    <a:pt x="5996" y="10734"/>
                  </a:cubicBezTo>
                  <a:cubicBezTo>
                    <a:pt x="6824" y="10734"/>
                    <a:pt x="7334" y="10613"/>
                    <a:pt x="7347" y="10607"/>
                  </a:cubicBezTo>
                  <a:cubicBezTo>
                    <a:pt x="7360" y="10593"/>
                    <a:pt x="7471" y="10003"/>
                    <a:pt x="7303" y="9187"/>
                  </a:cubicBezTo>
                  <a:cubicBezTo>
                    <a:pt x="7219" y="8779"/>
                    <a:pt x="7219" y="8317"/>
                    <a:pt x="7249" y="7839"/>
                  </a:cubicBezTo>
                  <a:cubicBezTo>
                    <a:pt x="7276" y="7360"/>
                    <a:pt x="7333" y="6868"/>
                    <a:pt x="7360" y="6419"/>
                  </a:cubicBezTo>
                  <a:cubicBezTo>
                    <a:pt x="7417" y="5829"/>
                    <a:pt x="7640" y="5536"/>
                    <a:pt x="7795" y="5169"/>
                  </a:cubicBezTo>
                  <a:cubicBezTo>
                    <a:pt x="7866" y="4973"/>
                    <a:pt x="7923" y="4747"/>
                    <a:pt x="7910" y="4454"/>
                  </a:cubicBezTo>
                  <a:cubicBezTo>
                    <a:pt x="7893" y="4171"/>
                    <a:pt x="7893" y="3962"/>
                    <a:pt x="7910" y="3780"/>
                  </a:cubicBezTo>
                  <a:cubicBezTo>
                    <a:pt x="7923" y="3598"/>
                    <a:pt x="7937" y="3456"/>
                    <a:pt x="7950" y="3287"/>
                  </a:cubicBezTo>
                  <a:cubicBezTo>
                    <a:pt x="7950" y="3230"/>
                    <a:pt x="7950" y="3190"/>
                    <a:pt x="7964" y="3132"/>
                  </a:cubicBezTo>
                  <a:cubicBezTo>
                    <a:pt x="7964" y="3092"/>
                    <a:pt x="7964" y="3035"/>
                    <a:pt x="7977" y="2964"/>
                  </a:cubicBezTo>
                  <a:lnTo>
                    <a:pt x="7977" y="2670"/>
                  </a:lnTo>
                  <a:cubicBezTo>
                    <a:pt x="7994" y="1895"/>
                    <a:pt x="7852" y="1136"/>
                    <a:pt x="7165" y="688"/>
                  </a:cubicBezTo>
                  <a:cubicBezTo>
                    <a:pt x="6898" y="506"/>
                    <a:pt x="6490" y="395"/>
                    <a:pt x="6109" y="324"/>
                  </a:cubicBezTo>
                  <a:cubicBezTo>
                    <a:pt x="6069" y="310"/>
                    <a:pt x="6012" y="310"/>
                    <a:pt x="5954" y="294"/>
                  </a:cubicBezTo>
                  <a:lnTo>
                    <a:pt x="5914" y="294"/>
                  </a:lnTo>
                  <a:cubicBezTo>
                    <a:pt x="5449" y="226"/>
                    <a:pt x="5071" y="209"/>
                    <a:pt x="5071" y="209"/>
                  </a:cubicBezTo>
                  <a:cubicBezTo>
                    <a:pt x="5071" y="209"/>
                    <a:pt x="3412" y="0"/>
                    <a:pt x="2724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4"/>
            <p:cNvSpPr/>
            <p:nvPr/>
          </p:nvSpPr>
          <p:spPr>
            <a:xfrm>
              <a:off x="7662854" y="2807759"/>
              <a:ext cx="300245" cy="679903"/>
            </a:xfrm>
            <a:custGeom>
              <a:avLst/>
              <a:gdLst/>
              <a:ahLst/>
              <a:cxnLst/>
              <a:rect l="l" t="t" r="r" b="b"/>
              <a:pathLst>
                <a:path w="1656" h="3750" extrusionOk="0">
                  <a:moveTo>
                    <a:pt x="813" y="1881"/>
                  </a:moveTo>
                  <a:cubicBezTo>
                    <a:pt x="884" y="1881"/>
                    <a:pt x="928" y="1895"/>
                    <a:pt x="968" y="1925"/>
                  </a:cubicBezTo>
                  <a:cubicBezTo>
                    <a:pt x="1053" y="1996"/>
                    <a:pt x="1083" y="2094"/>
                    <a:pt x="1083" y="2192"/>
                  </a:cubicBezTo>
                  <a:lnTo>
                    <a:pt x="1083" y="2866"/>
                  </a:lnTo>
                  <a:cubicBezTo>
                    <a:pt x="1083" y="2964"/>
                    <a:pt x="1066" y="3034"/>
                    <a:pt x="1012" y="3092"/>
                  </a:cubicBezTo>
                  <a:cubicBezTo>
                    <a:pt x="968" y="3159"/>
                    <a:pt x="897" y="3190"/>
                    <a:pt x="813" y="3190"/>
                  </a:cubicBezTo>
                  <a:cubicBezTo>
                    <a:pt x="715" y="3190"/>
                    <a:pt x="645" y="3159"/>
                    <a:pt x="604" y="3092"/>
                  </a:cubicBezTo>
                  <a:cubicBezTo>
                    <a:pt x="560" y="3034"/>
                    <a:pt x="533" y="2964"/>
                    <a:pt x="533" y="2866"/>
                  </a:cubicBezTo>
                  <a:lnTo>
                    <a:pt x="533" y="2205"/>
                  </a:lnTo>
                  <a:cubicBezTo>
                    <a:pt x="533" y="2121"/>
                    <a:pt x="560" y="2050"/>
                    <a:pt x="591" y="1996"/>
                  </a:cubicBezTo>
                  <a:cubicBezTo>
                    <a:pt x="645" y="1925"/>
                    <a:pt x="715" y="1881"/>
                    <a:pt x="813" y="1881"/>
                  </a:cubicBezTo>
                  <a:close/>
                  <a:moveTo>
                    <a:pt x="830" y="0"/>
                  </a:moveTo>
                  <a:cubicBezTo>
                    <a:pt x="702" y="0"/>
                    <a:pt x="591" y="27"/>
                    <a:pt x="493" y="71"/>
                  </a:cubicBezTo>
                  <a:cubicBezTo>
                    <a:pt x="338" y="142"/>
                    <a:pt x="210" y="253"/>
                    <a:pt x="125" y="395"/>
                  </a:cubicBezTo>
                  <a:cubicBezTo>
                    <a:pt x="41" y="533"/>
                    <a:pt x="1" y="701"/>
                    <a:pt x="1" y="884"/>
                  </a:cubicBezTo>
                  <a:lnTo>
                    <a:pt x="1" y="2879"/>
                  </a:lnTo>
                  <a:cubicBezTo>
                    <a:pt x="1" y="3119"/>
                    <a:pt x="71" y="3328"/>
                    <a:pt x="223" y="3496"/>
                  </a:cubicBezTo>
                  <a:cubicBezTo>
                    <a:pt x="378" y="3665"/>
                    <a:pt x="591" y="3749"/>
                    <a:pt x="830" y="3749"/>
                  </a:cubicBezTo>
                  <a:cubicBezTo>
                    <a:pt x="1053" y="3749"/>
                    <a:pt x="1251" y="3682"/>
                    <a:pt x="1403" y="3527"/>
                  </a:cubicBezTo>
                  <a:cubicBezTo>
                    <a:pt x="1558" y="3358"/>
                    <a:pt x="1642" y="3159"/>
                    <a:pt x="1656" y="2937"/>
                  </a:cubicBezTo>
                  <a:lnTo>
                    <a:pt x="1656" y="2303"/>
                  </a:lnTo>
                  <a:cubicBezTo>
                    <a:pt x="1656" y="2037"/>
                    <a:pt x="1616" y="1828"/>
                    <a:pt x="1504" y="1686"/>
                  </a:cubicBezTo>
                  <a:cubicBezTo>
                    <a:pt x="1376" y="1517"/>
                    <a:pt x="1194" y="1433"/>
                    <a:pt x="955" y="1433"/>
                  </a:cubicBezTo>
                  <a:cubicBezTo>
                    <a:pt x="800" y="1433"/>
                    <a:pt x="661" y="1490"/>
                    <a:pt x="533" y="1602"/>
                  </a:cubicBezTo>
                  <a:lnTo>
                    <a:pt x="533" y="870"/>
                  </a:lnTo>
                  <a:cubicBezTo>
                    <a:pt x="533" y="772"/>
                    <a:pt x="560" y="701"/>
                    <a:pt x="604" y="648"/>
                  </a:cubicBezTo>
                  <a:cubicBezTo>
                    <a:pt x="661" y="577"/>
                    <a:pt x="715" y="546"/>
                    <a:pt x="813" y="546"/>
                  </a:cubicBezTo>
                  <a:cubicBezTo>
                    <a:pt x="897" y="546"/>
                    <a:pt x="968" y="577"/>
                    <a:pt x="1012" y="648"/>
                  </a:cubicBezTo>
                  <a:cubicBezTo>
                    <a:pt x="1066" y="701"/>
                    <a:pt x="1083" y="772"/>
                    <a:pt x="1083" y="870"/>
                  </a:cubicBezTo>
                  <a:lnTo>
                    <a:pt x="1083" y="954"/>
                  </a:lnTo>
                  <a:lnTo>
                    <a:pt x="1656" y="954"/>
                  </a:lnTo>
                  <a:lnTo>
                    <a:pt x="1656" y="884"/>
                  </a:lnTo>
                  <a:cubicBezTo>
                    <a:pt x="1656" y="631"/>
                    <a:pt x="1589" y="435"/>
                    <a:pt x="1433" y="267"/>
                  </a:cubicBezTo>
                  <a:cubicBezTo>
                    <a:pt x="1278" y="85"/>
                    <a:pt x="1066" y="0"/>
                    <a:pt x="830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4"/>
            <p:cNvSpPr/>
            <p:nvPr/>
          </p:nvSpPr>
          <p:spPr>
            <a:xfrm>
              <a:off x="8008789" y="2807759"/>
              <a:ext cx="303509" cy="679903"/>
            </a:xfrm>
            <a:custGeom>
              <a:avLst/>
              <a:gdLst/>
              <a:ahLst/>
              <a:cxnLst/>
              <a:rect l="l" t="t" r="r" b="b"/>
              <a:pathLst>
                <a:path w="1674" h="3750" extrusionOk="0">
                  <a:moveTo>
                    <a:pt x="844" y="563"/>
                  </a:moveTo>
                  <a:cubicBezTo>
                    <a:pt x="945" y="563"/>
                    <a:pt x="999" y="590"/>
                    <a:pt x="1056" y="661"/>
                  </a:cubicBezTo>
                  <a:cubicBezTo>
                    <a:pt x="1097" y="715"/>
                    <a:pt x="1127" y="799"/>
                    <a:pt x="1127" y="884"/>
                  </a:cubicBezTo>
                  <a:lnTo>
                    <a:pt x="1127" y="1558"/>
                  </a:lnTo>
                  <a:cubicBezTo>
                    <a:pt x="1127" y="1575"/>
                    <a:pt x="1127" y="1615"/>
                    <a:pt x="1113" y="1659"/>
                  </a:cubicBezTo>
                  <a:cubicBezTo>
                    <a:pt x="1070" y="1811"/>
                    <a:pt x="985" y="1881"/>
                    <a:pt x="844" y="1881"/>
                  </a:cubicBezTo>
                  <a:cubicBezTo>
                    <a:pt x="776" y="1881"/>
                    <a:pt x="732" y="1868"/>
                    <a:pt x="692" y="1828"/>
                  </a:cubicBezTo>
                  <a:cubicBezTo>
                    <a:pt x="608" y="1757"/>
                    <a:pt x="577" y="1672"/>
                    <a:pt x="577" y="1558"/>
                  </a:cubicBezTo>
                  <a:lnTo>
                    <a:pt x="577" y="884"/>
                  </a:lnTo>
                  <a:cubicBezTo>
                    <a:pt x="577" y="799"/>
                    <a:pt x="591" y="715"/>
                    <a:pt x="648" y="661"/>
                  </a:cubicBezTo>
                  <a:cubicBezTo>
                    <a:pt x="692" y="590"/>
                    <a:pt x="759" y="563"/>
                    <a:pt x="844" y="563"/>
                  </a:cubicBezTo>
                  <a:close/>
                  <a:moveTo>
                    <a:pt x="830" y="0"/>
                  </a:moveTo>
                  <a:cubicBezTo>
                    <a:pt x="719" y="0"/>
                    <a:pt x="608" y="14"/>
                    <a:pt x="507" y="71"/>
                  </a:cubicBezTo>
                  <a:cubicBezTo>
                    <a:pt x="355" y="125"/>
                    <a:pt x="240" y="226"/>
                    <a:pt x="142" y="364"/>
                  </a:cubicBezTo>
                  <a:cubicBezTo>
                    <a:pt x="58" y="506"/>
                    <a:pt x="18" y="661"/>
                    <a:pt x="1" y="830"/>
                  </a:cubicBezTo>
                  <a:lnTo>
                    <a:pt x="1" y="1460"/>
                  </a:lnTo>
                  <a:cubicBezTo>
                    <a:pt x="1" y="1713"/>
                    <a:pt x="58" y="1925"/>
                    <a:pt x="156" y="2080"/>
                  </a:cubicBezTo>
                  <a:cubicBezTo>
                    <a:pt x="284" y="2249"/>
                    <a:pt x="466" y="2333"/>
                    <a:pt x="705" y="2333"/>
                  </a:cubicBezTo>
                  <a:cubicBezTo>
                    <a:pt x="861" y="2333"/>
                    <a:pt x="999" y="2276"/>
                    <a:pt x="1127" y="2165"/>
                  </a:cubicBezTo>
                  <a:lnTo>
                    <a:pt x="1127" y="2893"/>
                  </a:lnTo>
                  <a:cubicBezTo>
                    <a:pt x="1127" y="2977"/>
                    <a:pt x="1097" y="3061"/>
                    <a:pt x="1056" y="3119"/>
                  </a:cubicBezTo>
                  <a:cubicBezTo>
                    <a:pt x="999" y="3176"/>
                    <a:pt x="945" y="3203"/>
                    <a:pt x="844" y="3203"/>
                  </a:cubicBezTo>
                  <a:cubicBezTo>
                    <a:pt x="759" y="3203"/>
                    <a:pt x="692" y="3176"/>
                    <a:pt x="648" y="3119"/>
                  </a:cubicBezTo>
                  <a:cubicBezTo>
                    <a:pt x="591" y="3061"/>
                    <a:pt x="577" y="2977"/>
                    <a:pt x="577" y="2893"/>
                  </a:cubicBezTo>
                  <a:lnTo>
                    <a:pt x="577" y="2795"/>
                  </a:lnTo>
                  <a:lnTo>
                    <a:pt x="1" y="2795"/>
                  </a:lnTo>
                  <a:lnTo>
                    <a:pt x="1" y="2879"/>
                  </a:lnTo>
                  <a:cubicBezTo>
                    <a:pt x="1" y="3119"/>
                    <a:pt x="72" y="3328"/>
                    <a:pt x="227" y="3496"/>
                  </a:cubicBezTo>
                  <a:cubicBezTo>
                    <a:pt x="395" y="3665"/>
                    <a:pt x="591" y="3749"/>
                    <a:pt x="830" y="3749"/>
                  </a:cubicBezTo>
                  <a:cubicBezTo>
                    <a:pt x="945" y="3749"/>
                    <a:pt x="1029" y="3736"/>
                    <a:pt x="1127" y="3709"/>
                  </a:cubicBezTo>
                  <a:cubicBezTo>
                    <a:pt x="1154" y="3230"/>
                    <a:pt x="1211" y="2738"/>
                    <a:pt x="1238" y="2289"/>
                  </a:cubicBezTo>
                  <a:cubicBezTo>
                    <a:pt x="1295" y="1699"/>
                    <a:pt x="1518" y="1406"/>
                    <a:pt x="1673" y="1039"/>
                  </a:cubicBezTo>
                  <a:lnTo>
                    <a:pt x="1673" y="884"/>
                  </a:lnTo>
                  <a:cubicBezTo>
                    <a:pt x="1673" y="631"/>
                    <a:pt x="1589" y="435"/>
                    <a:pt x="1434" y="267"/>
                  </a:cubicBezTo>
                  <a:cubicBezTo>
                    <a:pt x="1282" y="85"/>
                    <a:pt x="1070" y="0"/>
                    <a:pt x="830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4"/>
            <p:cNvSpPr/>
            <p:nvPr/>
          </p:nvSpPr>
          <p:spPr>
            <a:xfrm>
              <a:off x="6942157" y="2621194"/>
              <a:ext cx="1398243" cy="278307"/>
            </a:xfrm>
            <a:custGeom>
              <a:avLst/>
              <a:gdLst/>
              <a:ahLst/>
              <a:cxnLst/>
              <a:rect l="l" t="t" r="r" b="b"/>
              <a:pathLst>
                <a:path w="7712" h="1535" extrusionOk="0">
                  <a:moveTo>
                    <a:pt x="5794" y="1"/>
                  </a:moveTo>
                  <a:cubicBezTo>
                    <a:pt x="4435" y="1"/>
                    <a:pt x="2526" y="229"/>
                    <a:pt x="1" y="1016"/>
                  </a:cubicBezTo>
                  <a:cubicBezTo>
                    <a:pt x="28" y="1198"/>
                    <a:pt x="41" y="1366"/>
                    <a:pt x="68" y="1535"/>
                  </a:cubicBezTo>
                  <a:cubicBezTo>
                    <a:pt x="2560" y="708"/>
                    <a:pt x="4426" y="475"/>
                    <a:pt x="5745" y="475"/>
                  </a:cubicBezTo>
                  <a:cubicBezTo>
                    <a:pt x="6621" y="475"/>
                    <a:pt x="7255" y="578"/>
                    <a:pt x="7671" y="679"/>
                  </a:cubicBezTo>
                  <a:cubicBezTo>
                    <a:pt x="7684" y="497"/>
                    <a:pt x="7698" y="355"/>
                    <a:pt x="7711" y="186"/>
                  </a:cubicBezTo>
                  <a:cubicBezTo>
                    <a:pt x="7275" y="89"/>
                    <a:pt x="6641" y="1"/>
                    <a:pt x="5794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4"/>
            <p:cNvSpPr/>
            <p:nvPr/>
          </p:nvSpPr>
          <p:spPr>
            <a:xfrm>
              <a:off x="6890847" y="2061316"/>
              <a:ext cx="647449" cy="1200074"/>
            </a:xfrm>
            <a:custGeom>
              <a:avLst/>
              <a:gdLst/>
              <a:ahLst/>
              <a:cxnLst/>
              <a:rect l="l" t="t" r="r" b="b"/>
              <a:pathLst>
                <a:path w="3571" h="6619" extrusionOk="0">
                  <a:moveTo>
                    <a:pt x="2475" y="1"/>
                  </a:moveTo>
                  <a:cubicBezTo>
                    <a:pt x="1784" y="112"/>
                    <a:pt x="267" y="648"/>
                    <a:pt x="142" y="1110"/>
                  </a:cubicBezTo>
                  <a:cubicBezTo>
                    <a:pt x="1" y="1602"/>
                    <a:pt x="183" y="3935"/>
                    <a:pt x="506" y="5466"/>
                  </a:cubicBezTo>
                  <a:cubicBezTo>
                    <a:pt x="604" y="5945"/>
                    <a:pt x="759" y="6322"/>
                    <a:pt x="928" y="6619"/>
                  </a:cubicBezTo>
                  <a:cubicBezTo>
                    <a:pt x="1322" y="6140"/>
                    <a:pt x="1841" y="5368"/>
                    <a:pt x="2081" y="4596"/>
                  </a:cubicBezTo>
                  <a:cubicBezTo>
                    <a:pt x="2418" y="3500"/>
                    <a:pt x="3318" y="3163"/>
                    <a:pt x="3318" y="3163"/>
                  </a:cubicBezTo>
                  <a:cubicBezTo>
                    <a:pt x="3554" y="2627"/>
                    <a:pt x="3571" y="1926"/>
                    <a:pt x="3571" y="1926"/>
                  </a:cubicBezTo>
                  <a:cubicBezTo>
                    <a:pt x="3554" y="719"/>
                    <a:pt x="2880" y="213"/>
                    <a:pt x="2475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4"/>
            <p:cNvSpPr/>
            <p:nvPr/>
          </p:nvSpPr>
          <p:spPr>
            <a:xfrm>
              <a:off x="7978329" y="2112082"/>
              <a:ext cx="366966" cy="484272"/>
            </a:xfrm>
            <a:custGeom>
              <a:avLst/>
              <a:gdLst/>
              <a:ahLst/>
              <a:cxnLst/>
              <a:rect l="l" t="t" r="r" b="b"/>
              <a:pathLst>
                <a:path w="2024" h="2671" extrusionOk="0">
                  <a:moveTo>
                    <a:pt x="0" y="1"/>
                  </a:moveTo>
                  <a:cubicBezTo>
                    <a:pt x="199" y="550"/>
                    <a:pt x="900" y="1686"/>
                    <a:pt x="1379" y="2081"/>
                  </a:cubicBezTo>
                  <a:cubicBezTo>
                    <a:pt x="1659" y="2293"/>
                    <a:pt x="1871" y="2516"/>
                    <a:pt x="2023" y="2671"/>
                  </a:cubicBezTo>
                  <a:lnTo>
                    <a:pt x="2023" y="2377"/>
                  </a:lnTo>
                  <a:lnTo>
                    <a:pt x="2023" y="2054"/>
                  </a:lnTo>
                  <a:cubicBezTo>
                    <a:pt x="1983" y="1393"/>
                    <a:pt x="1801" y="776"/>
                    <a:pt x="1211" y="395"/>
                  </a:cubicBezTo>
                  <a:cubicBezTo>
                    <a:pt x="985" y="226"/>
                    <a:pt x="648" y="129"/>
                    <a:pt x="324" y="58"/>
                  </a:cubicBezTo>
                  <a:cubicBezTo>
                    <a:pt x="270" y="44"/>
                    <a:pt x="213" y="44"/>
                    <a:pt x="155" y="31"/>
                  </a:cubicBezTo>
                  <a:cubicBezTo>
                    <a:pt x="101" y="17"/>
                    <a:pt x="58" y="17"/>
                    <a:pt x="0" y="1"/>
                  </a:cubicBezTo>
                  <a:close/>
                </a:path>
              </a:pathLst>
            </a:custGeom>
            <a:solidFill>
              <a:srgbClr val="EC1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4"/>
            <p:cNvSpPr/>
            <p:nvPr/>
          </p:nvSpPr>
          <p:spPr>
            <a:xfrm>
              <a:off x="8006432" y="2117522"/>
              <a:ext cx="338864" cy="509474"/>
            </a:xfrm>
            <a:custGeom>
              <a:avLst/>
              <a:gdLst/>
              <a:ahLst/>
              <a:cxnLst/>
              <a:rect l="l" t="t" r="r" b="b"/>
              <a:pathLst>
                <a:path w="1869" h="2810" extrusionOk="0">
                  <a:moveTo>
                    <a:pt x="0" y="1"/>
                  </a:moveTo>
                  <a:cubicBezTo>
                    <a:pt x="142" y="240"/>
                    <a:pt x="267" y="591"/>
                    <a:pt x="226" y="999"/>
                  </a:cubicBezTo>
                  <a:cubicBezTo>
                    <a:pt x="789" y="2037"/>
                    <a:pt x="1531" y="2600"/>
                    <a:pt x="1855" y="2809"/>
                  </a:cubicBezTo>
                  <a:cubicBezTo>
                    <a:pt x="1855" y="2769"/>
                    <a:pt x="1855" y="2712"/>
                    <a:pt x="1868" y="2641"/>
                  </a:cubicBezTo>
                  <a:lnTo>
                    <a:pt x="1868" y="2347"/>
                  </a:lnTo>
                  <a:lnTo>
                    <a:pt x="1868" y="2192"/>
                  </a:lnTo>
                  <a:lnTo>
                    <a:pt x="1868" y="2162"/>
                  </a:lnTo>
                  <a:lnTo>
                    <a:pt x="1868" y="2037"/>
                  </a:lnTo>
                  <a:lnTo>
                    <a:pt x="1868" y="2024"/>
                  </a:lnTo>
                  <a:lnTo>
                    <a:pt x="1868" y="2010"/>
                  </a:lnTo>
                  <a:cubicBezTo>
                    <a:pt x="1855" y="1909"/>
                    <a:pt x="1855" y="1811"/>
                    <a:pt x="1841" y="1714"/>
                  </a:cubicBezTo>
                  <a:cubicBezTo>
                    <a:pt x="1841" y="1700"/>
                    <a:pt x="1828" y="1673"/>
                    <a:pt x="1828" y="1656"/>
                  </a:cubicBezTo>
                  <a:cubicBezTo>
                    <a:pt x="1828" y="1629"/>
                    <a:pt x="1828" y="1616"/>
                    <a:pt x="1814" y="1589"/>
                  </a:cubicBezTo>
                  <a:cubicBezTo>
                    <a:pt x="1814" y="1572"/>
                    <a:pt x="1814" y="1545"/>
                    <a:pt x="1801" y="1518"/>
                  </a:cubicBezTo>
                  <a:cubicBezTo>
                    <a:pt x="1801" y="1505"/>
                    <a:pt x="1801" y="1488"/>
                    <a:pt x="1784" y="1461"/>
                  </a:cubicBezTo>
                  <a:cubicBezTo>
                    <a:pt x="1784" y="1447"/>
                    <a:pt x="1784" y="1420"/>
                    <a:pt x="1770" y="1390"/>
                  </a:cubicBezTo>
                  <a:cubicBezTo>
                    <a:pt x="1770" y="1376"/>
                    <a:pt x="1757" y="1363"/>
                    <a:pt x="1757" y="1336"/>
                  </a:cubicBezTo>
                  <a:cubicBezTo>
                    <a:pt x="1757" y="1319"/>
                    <a:pt x="1743" y="1292"/>
                    <a:pt x="1743" y="1279"/>
                  </a:cubicBezTo>
                  <a:cubicBezTo>
                    <a:pt x="1730" y="1252"/>
                    <a:pt x="1730" y="1235"/>
                    <a:pt x="1716" y="1221"/>
                  </a:cubicBezTo>
                  <a:cubicBezTo>
                    <a:pt x="1716" y="1194"/>
                    <a:pt x="1700" y="1167"/>
                    <a:pt x="1686" y="1151"/>
                  </a:cubicBezTo>
                  <a:cubicBezTo>
                    <a:pt x="1686" y="1124"/>
                    <a:pt x="1673" y="1110"/>
                    <a:pt x="1673" y="1097"/>
                  </a:cubicBezTo>
                  <a:cubicBezTo>
                    <a:pt x="1659" y="1053"/>
                    <a:pt x="1646" y="1026"/>
                    <a:pt x="1615" y="982"/>
                  </a:cubicBezTo>
                  <a:cubicBezTo>
                    <a:pt x="1615" y="969"/>
                    <a:pt x="1602" y="969"/>
                    <a:pt x="1602" y="955"/>
                  </a:cubicBezTo>
                  <a:cubicBezTo>
                    <a:pt x="1588" y="928"/>
                    <a:pt x="1575" y="898"/>
                    <a:pt x="1561" y="871"/>
                  </a:cubicBezTo>
                  <a:cubicBezTo>
                    <a:pt x="1548" y="857"/>
                    <a:pt x="1531" y="844"/>
                    <a:pt x="1531" y="830"/>
                  </a:cubicBezTo>
                  <a:cubicBezTo>
                    <a:pt x="1517" y="813"/>
                    <a:pt x="1504" y="786"/>
                    <a:pt x="1491" y="773"/>
                  </a:cubicBezTo>
                  <a:lnTo>
                    <a:pt x="1447" y="729"/>
                  </a:lnTo>
                  <a:cubicBezTo>
                    <a:pt x="1433" y="702"/>
                    <a:pt x="1420" y="689"/>
                    <a:pt x="1406" y="675"/>
                  </a:cubicBezTo>
                  <a:cubicBezTo>
                    <a:pt x="1393" y="645"/>
                    <a:pt x="1379" y="631"/>
                    <a:pt x="1362" y="618"/>
                  </a:cubicBezTo>
                  <a:cubicBezTo>
                    <a:pt x="1349" y="604"/>
                    <a:pt x="1335" y="591"/>
                    <a:pt x="1322" y="577"/>
                  </a:cubicBezTo>
                  <a:cubicBezTo>
                    <a:pt x="1308" y="561"/>
                    <a:pt x="1295" y="547"/>
                    <a:pt x="1278" y="534"/>
                  </a:cubicBezTo>
                  <a:cubicBezTo>
                    <a:pt x="1251" y="507"/>
                    <a:pt x="1238" y="493"/>
                    <a:pt x="1211" y="476"/>
                  </a:cubicBezTo>
                  <a:cubicBezTo>
                    <a:pt x="1194" y="463"/>
                    <a:pt x="1180" y="449"/>
                    <a:pt x="1167" y="436"/>
                  </a:cubicBezTo>
                  <a:cubicBezTo>
                    <a:pt x="1140" y="409"/>
                    <a:pt x="1096" y="392"/>
                    <a:pt x="1056" y="365"/>
                  </a:cubicBezTo>
                  <a:cubicBezTo>
                    <a:pt x="1025" y="338"/>
                    <a:pt x="998" y="325"/>
                    <a:pt x="958" y="294"/>
                  </a:cubicBezTo>
                  <a:cubicBezTo>
                    <a:pt x="941" y="294"/>
                    <a:pt x="927" y="281"/>
                    <a:pt x="927" y="281"/>
                  </a:cubicBezTo>
                  <a:cubicBezTo>
                    <a:pt x="901" y="267"/>
                    <a:pt x="874" y="254"/>
                    <a:pt x="843" y="240"/>
                  </a:cubicBezTo>
                  <a:cubicBezTo>
                    <a:pt x="830" y="240"/>
                    <a:pt x="816" y="223"/>
                    <a:pt x="803" y="223"/>
                  </a:cubicBezTo>
                  <a:cubicBezTo>
                    <a:pt x="772" y="210"/>
                    <a:pt x="759" y="196"/>
                    <a:pt x="732" y="196"/>
                  </a:cubicBezTo>
                  <a:cubicBezTo>
                    <a:pt x="718" y="183"/>
                    <a:pt x="688" y="183"/>
                    <a:pt x="675" y="169"/>
                  </a:cubicBezTo>
                  <a:cubicBezTo>
                    <a:pt x="648" y="169"/>
                    <a:pt x="634" y="156"/>
                    <a:pt x="604" y="139"/>
                  </a:cubicBezTo>
                  <a:cubicBezTo>
                    <a:pt x="590" y="139"/>
                    <a:pt x="563" y="139"/>
                    <a:pt x="550" y="126"/>
                  </a:cubicBezTo>
                  <a:cubicBezTo>
                    <a:pt x="520" y="126"/>
                    <a:pt x="493" y="112"/>
                    <a:pt x="479" y="112"/>
                  </a:cubicBezTo>
                  <a:cubicBezTo>
                    <a:pt x="452" y="99"/>
                    <a:pt x="435" y="99"/>
                    <a:pt x="422" y="85"/>
                  </a:cubicBezTo>
                  <a:cubicBezTo>
                    <a:pt x="381" y="85"/>
                    <a:pt x="351" y="72"/>
                    <a:pt x="311" y="55"/>
                  </a:cubicBezTo>
                  <a:cubicBezTo>
                    <a:pt x="284" y="55"/>
                    <a:pt x="267" y="55"/>
                    <a:pt x="240" y="41"/>
                  </a:cubicBezTo>
                  <a:cubicBezTo>
                    <a:pt x="213" y="41"/>
                    <a:pt x="199" y="28"/>
                    <a:pt x="169" y="28"/>
                  </a:cubicBezTo>
                  <a:cubicBezTo>
                    <a:pt x="115" y="14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4"/>
            <p:cNvSpPr/>
            <p:nvPr/>
          </p:nvSpPr>
          <p:spPr>
            <a:xfrm>
              <a:off x="7379833" y="2058959"/>
              <a:ext cx="675008" cy="511831"/>
            </a:xfrm>
            <a:custGeom>
              <a:avLst/>
              <a:gdLst/>
              <a:ahLst/>
              <a:cxnLst/>
              <a:rect l="l" t="t" r="r" b="b"/>
              <a:pathLst>
                <a:path w="3723" h="2823" extrusionOk="0">
                  <a:moveTo>
                    <a:pt x="71" y="0"/>
                  </a:moveTo>
                  <a:cubicBezTo>
                    <a:pt x="1" y="253"/>
                    <a:pt x="1" y="604"/>
                    <a:pt x="338" y="1025"/>
                  </a:cubicBezTo>
                  <a:cubicBezTo>
                    <a:pt x="999" y="1841"/>
                    <a:pt x="3177" y="2822"/>
                    <a:pt x="3177" y="2822"/>
                  </a:cubicBezTo>
                  <a:cubicBezTo>
                    <a:pt x="3177" y="2822"/>
                    <a:pt x="3429" y="2529"/>
                    <a:pt x="3638" y="1558"/>
                  </a:cubicBezTo>
                  <a:cubicBezTo>
                    <a:pt x="3669" y="1474"/>
                    <a:pt x="3682" y="1406"/>
                    <a:pt x="3682" y="1322"/>
                  </a:cubicBezTo>
                  <a:cubicBezTo>
                    <a:pt x="3723" y="914"/>
                    <a:pt x="3598" y="563"/>
                    <a:pt x="3456" y="324"/>
                  </a:cubicBezTo>
                  <a:cubicBezTo>
                    <a:pt x="2910" y="226"/>
                    <a:pt x="2418" y="209"/>
                    <a:pt x="2418" y="209"/>
                  </a:cubicBezTo>
                  <a:cubicBezTo>
                    <a:pt x="2418" y="209"/>
                    <a:pt x="759" y="0"/>
                    <a:pt x="71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4"/>
            <p:cNvSpPr/>
            <p:nvPr/>
          </p:nvSpPr>
          <p:spPr>
            <a:xfrm>
              <a:off x="8036892" y="2122417"/>
              <a:ext cx="308404" cy="362071"/>
            </a:xfrm>
            <a:custGeom>
              <a:avLst/>
              <a:gdLst/>
              <a:ahLst/>
              <a:cxnLst/>
              <a:rect l="l" t="t" r="r" b="b"/>
              <a:pathLst>
                <a:path w="1701" h="1997" extrusionOk="0">
                  <a:moveTo>
                    <a:pt x="1" y="1"/>
                  </a:moveTo>
                  <a:lnTo>
                    <a:pt x="1" y="1"/>
                  </a:lnTo>
                  <a:cubicBezTo>
                    <a:pt x="284" y="409"/>
                    <a:pt x="675" y="985"/>
                    <a:pt x="942" y="1279"/>
                  </a:cubicBezTo>
                  <a:cubicBezTo>
                    <a:pt x="1154" y="1532"/>
                    <a:pt x="1464" y="1798"/>
                    <a:pt x="1700" y="1997"/>
                  </a:cubicBezTo>
                  <a:cubicBezTo>
                    <a:pt x="1660" y="1336"/>
                    <a:pt x="1478" y="719"/>
                    <a:pt x="888" y="338"/>
                  </a:cubicBezTo>
                  <a:cubicBezTo>
                    <a:pt x="662" y="169"/>
                    <a:pt x="325" y="72"/>
                    <a:pt x="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4"/>
            <p:cNvSpPr/>
            <p:nvPr/>
          </p:nvSpPr>
          <p:spPr>
            <a:xfrm>
              <a:off x="6447731" y="2546132"/>
              <a:ext cx="797209" cy="696946"/>
            </a:xfrm>
            <a:custGeom>
              <a:avLst/>
              <a:gdLst/>
              <a:ahLst/>
              <a:cxnLst/>
              <a:rect l="l" t="t" r="r" b="b"/>
              <a:pathLst>
                <a:path w="4397" h="3844" extrusionOk="0">
                  <a:moveTo>
                    <a:pt x="2614" y="1"/>
                  </a:moveTo>
                  <a:cubicBezTo>
                    <a:pt x="2316" y="1"/>
                    <a:pt x="2138" y="68"/>
                    <a:pt x="2138" y="68"/>
                  </a:cubicBezTo>
                  <a:lnTo>
                    <a:pt x="2067" y="432"/>
                  </a:lnTo>
                  <a:lnTo>
                    <a:pt x="1996" y="530"/>
                  </a:lnTo>
                  <a:lnTo>
                    <a:pt x="1898" y="671"/>
                  </a:lnTo>
                  <a:cubicBezTo>
                    <a:pt x="435" y="1501"/>
                    <a:pt x="0" y="3031"/>
                    <a:pt x="0" y="3031"/>
                  </a:cubicBezTo>
                  <a:cubicBezTo>
                    <a:pt x="216" y="2953"/>
                    <a:pt x="417" y="2920"/>
                    <a:pt x="602" y="2920"/>
                  </a:cubicBezTo>
                  <a:cubicBezTo>
                    <a:pt x="1580" y="2920"/>
                    <a:pt x="2107" y="3844"/>
                    <a:pt x="2107" y="3844"/>
                  </a:cubicBezTo>
                  <a:cubicBezTo>
                    <a:pt x="3163" y="3227"/>
                    <a:pt x="3837" y="2300"/>
                    <a:pt x="4144" y="1780"/>
                  </a:cubicBezTo>
                  <a:cubicBezTo>
                    <a:pt x="4285" y="1554"/>
                    <a:pt x="4356" y="1399"/>
                    <a:pt x="4356" y="1399"/>
                  </a:cubicBezTo>
                  <a:lnTo>
                    <a:pt x="4397" y="742"/>
                  </a:lnTo>
                  <a:cubicBezTo>
                    <a:pt x="3672" y="129"/>
                    <a:pt x="3027" y="1"/>
                    <a:pt x="261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4"/>
            <p:cNvSpPr/>
            <p:nvPr/>
          </p:nvSpPr>
          <p:spPr>
            <a:xfrm>
              <a:off x="6809621" y="2546132"/>
              <a:ext cx="435319" cy="322909"/>
            </a:xfrm>
            <a:custGeom>
              <a:avLst/>
              <a:gdLst/>
              <a:ahLst/>
              <a:cxnLst/>
              <a:rect l="l" t="t" r="r" b="b"/>
              <a:pathLst>
                <a:path w="2401" h="1781" extrusionOk="0">
                  <a:moveTo>
                    <a:pt x="618" y="1"/>
                  </a:moveTo>
                  <a:cubicBezTo>
                    <a:pt x="320" y="1"/>
                    <a:pt x="142" y="68"/>
                    <a:pt x="142" y="68"/>
                  </a:cubicBezTo>
                  <a:lnTo>
                    <a:pt x="71" y="432"/>
                  </a:lnTo>
                  <a:lnTo>
                    <a:pt x="0" y="530"/>
                  </a:lnTo>
                  <a:cubicBezTo>
                    <a:pt x="57" y="525"/>
                    <a:pt x="113" y="522"/>
                    <a:pt x="167" y="522"/>
                  </a:cubicBezTo>
                  <a:cubicBezTo>
                    <a:pt x="1173" y="522"/>
                    <a:pt x="1870" y="1339"/>
                    <a:pt x="2148" y="1780"/>
                  </a:cubicBezTo>
                  <a:cubicBezTo>
                    <a:pt x="2289" y="1554"/>
                    <a:pt x="2360" y="1399"/>
                    <a:pt x="2360" y="1399"/>
                  </a:cubicBezTo>
                  <a:lnTo>
                    <a:pt x="2401" y="742"/>
                  </a:lnTo>
                  <a:cubicBezTo>
                    <a:pt x="1676" y="129"/>
                    <a:pt x="1031" y="1"/>
                    <a:pt x="618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4"/>
            <p:cNvSpPr/>
            <p:nvPr/>
          </p:nvSpPr>
          <p:spPr>
            <a:xfrm>
              <a:off x="6715341" y="2022698"/>
              <a:ext cx="794852" cy="777265"/>
            </a:xfrm>
            <a:custGeom>
              <a:avLst/>
              <a:gdLst/>
              <a:ahLst/>
              <a:cxnLst/>
              <a:rect l="l" t="t" r="r" b="b"/>
              <a:pathLst>
                <a:path w="4384" h="4287" extrusionOk="0">
                  <a:moveTo>
                    <a:pt x="2343" y="1"/>
                  </a:moveTo>
                  <a:cubicBezTo>
                    <a:pt x="2133" y="1"/>
                    <a:pt x="1909" y="17"/>
                    <a:pt x="1673" y="45"/>
                  </a:cubicBezTo>
                  <a:cubicBezTo>
                    <a:pt x="1066" y="116"/>
                    <a:pt x="507" y="467"/>
                    <a:pt x="254" y="1057"/>
                  </a:cubicBezTo>
                  <a:cubicBezTo>
                    <a:pt x="1" y="1620"/>
                    <a:pt x="41" y="2392"/>
                    <a:pt x="591" y="3319"/>
                  </a:cubicBezTo>
                  <a:cubicBezTo>
                    <a:pt x="591" y="3319"/>
                    <a:pt x="769" y="3243"/>
                    <a:pt x="1057" y="3243"/>
                  </a:cubicBezTo>
                  <a:cubicBezTo>
                    <a:pt x="1492" y="3243"/>
                    <a:pt x="2178" y="3416"/>
                    <a:pt x="2880" y="4286"/>
                  </a:cubicBezTo>
                  <a:cubicBezTo>
                    <a:pt x="2880" y="4286"/>
                    <a:pt x="3133" y="3727"/>
                    <a:pt x="4033" y="3221"/>
                  </a:cubicBezTo>
                  <a:cubicBezTo>
                    <a:pt x="4033" y="3221"/>
                    <a:pt x="4144" y="3009"/>
                    <a:pt x="4215" y="2685"/>
                  </a:cubicBezTo>
                  <a:cubicBezTo>
                    <a:pt x="4326" y="2294"/>
                    <a:pt x="4384" y="1704"/>
                    <a:pt x="4158" y="1127"/>
                  </a:cubicBezTo>
                  <a:cubicBezTo>
                    <a:pt x="3820" y="270"/>
                    <a:pt x="3193" y="1"/>
                    <a:pt x="2343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4"/>
            <p:cNvSpPr/>
            <p:nvPr/>
          </p:nvSpPr>
          <p:spPr>
            <a:xfrm>
              <a:off x="6715341" y="2022698"/>
              <a:ext cx="794852" cy="777265"/>
            </a:xfrm>
            <a:custGeom>
              <a:avLst/>
              <a:gdLst/>
              <a:ahLst/>
              <a:cxnLst/>
              <a:rect l="l" t="t" r="r" b="b"/>
              <a:pathLst>
                <a:path w="4384" h="4287" extrusionOk="0">
                  <a:moveTo>
                    <a:pt x="2343" y="1"/>
                  </a:moveTo>
                  <a:cubicBezTo>
                    <a:pt x="2133" y="1"/>
                    <a:pt x="1909" y="17"/>
                    <a:pt x="1673" y="45"/>
                  </a:cubicBezTo>
                  <a:cubicBezTo>
                    <a:pt x="1066" y="116"/>
                    <a:pt x="507" y="467"/>
                    <a:pt x="254" y="1057"/>
                  </a:cubicBezTo>
                  <a:cubicBezTo>
                    <a:pt x="1" y="1620"/>
                    <a:pt x="41" y="2392"/>
                    <a:pt x="591" y="3319"/>
                  </a:cubicBezTo>
                  <a:cubicBezTo>
                    <a:pt x="591" y="3319"/>
                    <a:pt x="769" y="3243"/>
                    <a:pt x="1057" y="3243"/>
                  </a:cubicBezTo>
                  <a:cubicBezTo>
                    <a:pt x="1492" y="3243"/>
                    <a:pt x="2178" y="3416"/>
                    <a:pt x="2880" y="4286"/>
                  </a:cubicBezTo>
                  <a:cubicBezTo>
                    <a:pt x="2880" y="4286"/>
                    <a:pt x="3133" y="3727"/>
                    <a:pt x="4033" y="3221"/>
                  </a:cubicBezTo>
                  <a:cubicBezTo>
                    <a:pt x="4033" y="3221"/>
                    <a:pt x="4144" y="3009"/>
                    <a:pt x="4215" y="2685"/>
                  </a:cubicBezTo>
                  <a:cubicBezTo>
                    <a:pt x="4326" y="2294"/>
                    <a:pt x="4384" y="1704"/>
                    <a:pt x="4158" y="1127"/>
                  </a:cubicBezTo>
                  <a:cubicBezTo>
                    <a:pt x="3820" y="270"/>
                    <a:pt x="3193" y="1"/>
                    <a:pt x="2343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4"/>
            <p:cNvSpPr/>
            <p:nvPr/>
          </p:nvSpPr>
          <p:spPr>
            <a:xfrm>
              <a:off x="6761212" y="2022698"/>
              <a:ext cx="748981" cy="586530"/>
            </a:xfrm>
            <a:custGeom>
              <a:avLst/>
              <a:gdLst/>
              <a:ahLst/>
              <a:cxnLst/>
              <a:rect l="l" t="t" r="r" b="b"/>
              <a:pathLst>
                <a:path w="4131" h="3235" extrusionOk="0">
                  <a:moveTo>
                    <a:pt x="2090" y="1"/>
                  </a:moveTo>
                  <a:cubicBezTo>
                    <a:pt x="1880" y="1"/>
                    <a:pt x="1656" y="17"/>
                    <a:pt x="1420" y="45"/>
                  </a:cubicBezTo>
                  <a:cubicBezTo>
                    <a:pt x="813" y="116"/>
                    <a:pt x="254" y="467"/>
                    <a:pt x="1" y="1057"/>
                  </a:cubicBezTo>
                  <a:cubicBezTo>
                    <a:pt x="153" y="955"/>
                    <a:pt x="384" y="846"/>
                    <a:pt x="670" y="846"/>
                  </a:cubicBezTo>
                  <a:cubicBezTo>
                    <a:pt x="936" y="846"/>
                    <a:pt x="1249" y="941"/>
                    <a:pt x="1589" y="1225"/>
                  </a:cubicBezTo>
                  <a:cubicBezTo>
                    <a:pt x="2600" y="2082"/>
                    <a:pt x="2752" y="3235"/>
                    <a:pt x="2752" y="3235"/>
                  </a:cubicBezTo>
                  <a:cubicBezTo>
                    <a:pt x="3146" y="2924"/>
                    <a:pt x="3625" y="2769"/>
                    <a:pt x="3962" y="2685"/>
                  </a:cubicBezTo>
                  <a:cubicBezTo>
                    <a:pt x="4073" y="2294"/>
                    <a:pt x="4131" y="1704"/>
                    <a:pt x="3905" y="1127"/>
                  </a:cubicBezTo>
                  <a:cubicBezTo>
                    <a:pt x="3567" y="270"/>
                    <a:pt x="2940" y="1"/>
                    <a:pt x="2090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4"/>
            <p:cNvSpPr/>
            <p:nvPr/>
          </p:nvSpPr>
          <p:spPr>
            <a:xfrm>
              <a:off x="7405579" y="2058959"/>
              <a:ext cx="601034" cy="461065"/>
            </a:xfrm>
            <a:custGeom>
              <a:avLst/>
              <a:gdLst/>
              <a:ahLst/>
              <a:cxnLst/>
              <a:rect l="l" t="t" r="r" b="b"/>
              <a:pathLst>
                <a:path w="3315" h="2543" extrusionOk="0">
                  <a:moveTo>
                    <a:pt x="449" y="0"/>
                  </a:moveTo>
                  <a:cubicBezTo>
                    <a:pt x="449" y="0"/>
                    <a:pt x="0" y="267"/>
                    <a:pt x="364" y="745"/>
                  </a:cubicBezTo>
                  <a:cubicBezTo>
                    <a:pt x="449" y="857"/>
                    <a:pt x="631" y="1012"/>
                    <a:pt x="857" y="1180"/>
                  </a:cubicBezTo>
                  <a:cubicBezTo>
                    <a:pt x="1615" y="1743"/>
                    <a:pt x="2964" y="2542"/>
                    <a:pt x="2964" y="2542"/>
                  </a:cubicBezTo>
                  <a:cubicBezTo>
                    <a:pt x="2964" y="2542"/>
                    <a:pt x="3301" y="1841"/>
                    <a:pt x="3314" y="1238"/>
                  </a:cubicBezTo>
                  <a:cubicBezTo>
                    <a:pt x="3314" y="941"/>
                    <a:pt x="3176" y="675"/>
                    <a:pt x="3035" y="479"/>
                  </a:cubicBezTo>
                  <a:cubicBezTo>
                    <a:pt x="2893" y="280"/>
                    <a:pt x="2755" y="169"/>
                    <a:pt x="2755" y="169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4"/>
            <p:cNvSpPr/>
            <p:nvPr/>
          </p:nvSpPr>
          <p:spPr>
            <a:xfrm>
              <a:off x="7405579" y="2058959"/>
              <a:ext cx="550268" cy="218113"/>
            </a:xfrm>
            <a:custGeom>
              <a:avLst/>
              <a:gdLst/>
              <a:ahLst/>
              <a:cxnLst/>
              <a:rect l="l" t="t" r="r" b="b"/>
              <a:pathLst>
                <a:path w="3035" h="1203" extrusionOk="0">
                  <a:moveTo>
                    <a:pt x="449" y="0"/>
                  </a:moveTo>
                  <a:cubicBezTo>
                    <a:pt x="449" y="0"/>
                    <a:pt x="0" y="267"/>
                    <a:pt x="364" y="745"/>
                  </a:cubicBezTo>
                  <a:cubicBezTo>
                    <a:pt x="449" y="857"/>
                    <a:pt x="631" y="1012"/>
                    <a:pt x="857" y="1180"/>
                  </a:cubicBezTo>
                  <a:cubicBezTo>
                    <a:pt x="994" y="1193"/>
                    <a:pt x="1149" y="1202"/>
                    <a:pt x="1317" y="1202"/>
                  </a:cubicBezTo>
                  <a:cubicBezTo>
                    <a:pt x="1513" y="1202"/>
                    <a:pt x="1726" y="1189"/>
                    <a:pt x="1952" y="1153"/>
                  </a:cubicBezTo>
                  <a:cubicBezTo>
                    <a:pt x="2502" y="1069"/>
                    <a:pt x="2839" y="732"/>
                    <a:pt x="3035" y="479"/>
                  </a:cubicBezTo>
                  <a:cubicBezTo>
                    <a:pt x="2893" y="280"/>
                    <a:pt x="2755" y="169"/>
                    <a:pt x="2755" y="169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4"/>
            <p:cNvSpPr/>
            <p:nvPr/>
          </p:nvSpPr>
          <p:spPr>
            <a:xfrm>
              <a:off x="7448911" y="1643946"/>
              <a:ext cx="568036" cy="581634"/>
            </a:xfrm>
            <a:custGeom>
              <a:avLst/>
              <a:gdLst/>
              <a:ahLst/>
              <a:cxnLst/>
              <a:rect l="l" t="t" r="r" b="b"/>
              <a:pathLst>
                <a:path w="3133" h="3208" extrusionOk="0">
                  <a:moveTo>
                    <a:pt x="1531" y="0"/>
                  </a:moveTo>
                  <a:lnTo>
                    <a:pt x="156" y="54"/>
                  </a:lnTo>
                  <a:lnTo>
                    <a:pt x="55" y="71"/>
                  </a:lnTo>
                  <a:cubicBezTo>
                    <a:pt x="55" y="71"/>
                    <a:pt x="28" y="307"/>
                    <a:pt x="14" y="617"/>
                  </a:cubicBezTo>
                  <a:cubicBezTo>
                    <a:pt x="1" y="927"/>
                    <a:pt x="1" y="1318"/>
                    <a:pt x="55" y="1602"/>
                  </a:cubicBezTo>
                  <a:cubicBezTo>
                    <a:pt x="125" y="1979"/>
                    <a:pt x="294" y="2360"/>
                    <a:pt x="506" y="2640"/>
                  </a:cubicBezTo>
                  <a:cubicBezTo>
                    <a:pt x="618" y="2781"/>
                    <a:pt x="729" y="2906"/>
                    <a:pt x="857" y="2991"/>
                  </a:cubicBezTo>
                  <a:cubicBezTo>
                    <a:pt x="1116" y="3180"/>
                    <a:pt x="1276" y="3207"/>
                    <a:pt x="1347" y="3207"/>
                  </a:cubicBezTo>
                  <a:cubicBezTo>
                    <a:pt x="1376" y="3207"/>
                    <a:pt x="1390" y="3203"/>
                    <a:pt x="1390" y="3203"/>
                  </a:cubicBezTo>
                  <a:lnTo>
                    <a:pt x="1727" y="3203"/>
                  </a:lnTo>
                  <a:cubicBezTo>
                    <a:pt x="1727" y="3203"/>
                    <a:pt x="1741" y="3207"/>
                    <a:pt x="1770" y="3207"/>
                  </a:cubicBezTo>
                  <a:cubicBezTo>
                    <a:pt x="1841" y="3207"/>
                    <a:pt x="2001" y="3180"/>
                    <a:pt x="2263" y="2991"/>
                  </a:cubicBezTo>
                  <a:cubicBezTo>
                    <a:pt x="2374" y="2906"/>
                    <a:pt x="2499" y="2781"/>
                    <a:pt x="2613" y="2640"/>
                  </a:cubicBezTo>
                  <a:cubicBezTo>
                    <a:pt x="2822" y="2360"/>
                    <a:pt x="2991" y="1979"/>
                    <a:pt x="3062" y="1602"/>
                  </a:cubicBezTo>
                  <a:cubicBezTo>
                    <a:pt x="3133" y="1251"/>
                    <a:pt x="3119" y="759"/>
                    <a:pt x="3089" y="422"/>
                  </a:cubicBezTo>
                  <a:cubicBezTo>
                    <a:pt x="3075" y="209"/>
                    <a:pt x="3062" y="71"/>
                    <a:pt x="3062" y="71"/>
                  </a:cubicBezTo>
                  <a:lnTo>
                    <a:pt x="2964" y="5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4"/>
            <p:cNvSpPr/>
            <p:nvPr/>
          </p:nvSpPr>
          <p:spPr>
            <a:xfrm>
              <a:off x="7448911" y="1648842"/>
              <a:ext cx="570575" cy="473756"/>
            </a:xfrm>
            <a:custGeom>
              <a:avLst/>
              <a:gdLst/>
              <a:ahLst/>
              <a:cxnLst/>
              <a:rect l="l" t="t" r="r" b="b"/>
              <a:pathLst>
                <a:path w="3147" h="2613" extrusionOk="0">
                  <a:moveTo>
                    <a:pt x="1572" y="0"/>
                  </a:moveTo>
                  <a:lnTo>
                    <a:pt x="156" y="57"/>
                  </a:lnTo>
                  <a:lnTo>
                    <a:pt x="156" y="27"/>
                  </a:lnTo>
                  <a:lnTo>
                    <a:pt x="55" y="44"/>
                  </a:lnTo>
                  <a:cubicBezTo>
                    <a:pt x="55" y="44"/>
                    <a:pt x="28" y="280"/>
                    <a:pt x="14" y="590"/>
                  </a:cubicBezTo>
                  <a:cubicBezTo>
                    <a:pt x="1" y="900"/>
                    <a:pt x="1" y="1291"/>
                    <a:pt x="55" y="1575"/>
                  </a:cubicBezTo>
                  <a:cubicBezTo>
                    <a:pt x="125" y="1952"/>
                    <a:pt x="294" y="2333"/>
                    <a:pt x="506" y="2613"/>
                  </a:cubicBezTo>
                  <a:cubicBezTo>
                    <a:pt x="675" y="2191"/>
                    <a:pt x="506" y="1645"/>
                    <a:pt x="378" y="1123"/>
                  </a:cubicBezTo>
                  <a:cubicBezTo>
                    <a:pt x="324" y="927"/>
                    <a:pt x="280" y="745"/>
                    <a:pt x="253" y="563"/>
                  </a:cubicBezTo>
                  <a:cubicBezTo>
                    <a:pt x="907" y="418"/>
                    <a:pt x="1569" y="365"/>
                    <a:pt x="2154" y="365"/>
                  </a:cubicBezTo>
                  <a:cubicBezTo>
                    <a:pt x="2424" y="365"/>
                    <a:pt x="2677" y="376"/>
                    <a:pt x="2907" y="395"/>
                  </a:cubicBezTo>
                  <a:cubicBezTo>
                    <a:pt x="2866" y="617"/>
                    <a:pt x="2809" y="870"/>
                    <a:pt x="2738" y="1123"/>
                  </a:cubicBezTo>
                  <a:cubicBezTo>
                    <a:pt x="2613" y="1645"/>
                    <a:pt x="2445" y="2191"/>
                    <a:pt x="2613" y="2613"/>
                  </a:cubicBezTo>
                  <a:cubicBezTo>
                    <a:pt x="2822" y="2333"/>
                    <a:pt x="2991" y="1952"/>
                    <a:pt x="3062" y="1575"/>
                  </a:cubicBezTo>
                  <a:cubicBezTo>
                    <a:pt x="3133" y="1237"/>
                    <a:pt x="3119" y="745"/>
                    <a:pt x="3089" y="408"/>
                  </a:cubicBezTo>
                  <a:cubicBezTo>
                    <a:pt x="3119" y="408"/>
                    <a:pt x="3133" y="408"/>
                    <a:pt x="3146" y="422"/>
                  </a:cubicBezTo>
                  <a:cubicBezTo>
                    <a:pt x="3133" y="212"/>
                    <a:pt x="3119" y="57"/>
                    <a:pt x="3119" y="57"/>
                  </a:cubicBezTo>
                  <a:lnTo>
                    <a:pt x="3062" y="57"/>
                  </a:lnTo>
                  <a:lnTo>
                    <a:pt x="3062" y="44"/>
                  </a:lnTo>
                  <a:lnTo>
                    <a:pt x="2964" y="27"/>
                  </a:lnTo>
                  <a:cubicBezTo>
                    <a:pt x="2964" y="44"/>
                    <a:pt x="2964" y="44"/>
                    <a:pt x="2951" y="57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4"/>
            <p:cNvSpPr/>
            <p:nvPr/>
          </p:nvSpPr>
          <p:spPr>
            <a:xfrm>
              <a:off x="7920130" y="1618201"/>
              <a:ext cx="162814" cy="469043"/>
            </a:xfrm>
            <a:custGeom>
              <a:avLst/>
              <a:gdLst/>
              <a:ahLst/>
              <a:cxnLst/>
              <a:rect l="l" t="t" r="r" b="b"/>
              <a:pathLst>
                <a:path w="898" h="2587" extrusionOk="0">
                  <a:moveTo>
                    <a:pt x="352" y="1"/>
                  </a:moveTo>
                  <a:lnTo>
                    <a:pt x="355" y="3"/>
                  </a:lnTo>
                  <a:lnTo>
                    <a:pt x="355" y="3"/>
                  </a:lnTo>
                  <a:cubicBezTo>
                    <a:pt x="354" y="1"/>
                    <a:pt x="353" y="1"/>
                    <a:pt x="352" y="1"/>
                  </a:cubicBezTo>
                  <a:close/>
                  <a:moveTo>
                    <a:pt x="355" y="3"/>
                  </a:moveTo>
                  <a:cubicBezTo>
                    <a:pt x="369" y="22"/>
                    <a:pt x="392" y="174"/>
                    <a:pt x="392" y="422"/>
                  </a:cubicBezTo>
                  <a:cubicBezTo>
                    <a:pt x="392" y="634"/>
                    <a:pt x="365" y="914"/>
                    <a:pt x="308" y="1251"/>
                  </a:cubicBezTo>
                  <a:cubicBezTo>
                    <a:pt x="197" y="1912"/>
                    <a:pt x="1" y="2303"/>
                    <a:pt x="223" y="2489"/>
                  </a:cubicBezTo>
                  <a:cubicBezTo>
                    <a:pt x="254" y="2529"/>
                    <a:pt x="308" y="2556"/>
                    <a:pt x="392" y="2586"/>
                  </a:cubicBezTo>
                  <a:lnTo>
                    <a:pt x="520" y="2502"/>
                  </a:lnTo>
                  <a:cubicBezTo>
                    <a:pt x="520" y="2502"/>
                    <a:pt x="658" y="1899"/>
                    <a:pt x="787" y="1393"/>
                  </a:cubicBezTo>
                  <a:cubicBezTo>
                    <a:pt x="898" y="901"/>
                    <a:pt x="813" y="338"/>
                    <a:pt x="813" y="338"/>
                  </a:cubicBezTo>
                  <a:lnTo>
                    <a:pt x="355" y="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4"/>
            <p:cNvSpPr/>
            <p:nvPr/>
          </p:nvSpPr>
          <p:spPr>
            <a:xfrm>
              <a:off x="7960561" y="1618201"/>
              <a:ext cx="122383" cy="469043"/>
            </a:xfrm>
            <a:custGeom>
              <a:avLst/>
              <a:gdLst/>
              <a:ahLst/>
              <a:cxnLst/>
              <a:rect l="l" t="t" r="r" b="b"/>
              <a:pathLst>
                <a:path w="675" h="2587" extrusionOk="0">
                  <a:moveTo>
                    <a:pt x="129" y="1"/>
                  </a:moveTo>
                  <a:lnTo>
                    <a:pt x="132" y="3"/>
                  </a:lnTo>
                  <a:lnTo>
                    <a:pt x="132" y="3"/>
                  </a:lnTo>
                  <a:cubicBezTo>
                    <a:pt x="131" y="1"/>
                    <a:pt x="130" y="1"/>
                    <a:pt x="129" y="1"/>
                  </a:cubicBezTo>
                  <a:close/>
                  <a:moveTo>
                    <a:pt x="132" y="3"/>
                  </a:moveTo>
                  <a:cubicBezTo>
                    <a:pt x="146" y="22"/>
                    <a:pt x="169" y="174"/>
                    <a:pt x="169" y="422"/>
                  </a:cubicBezTo>
                  <a:cubicBezTo>
                    <a:pt x="253" y="466"/>
                    <a:pt x="351" y="533"/>
                    <a:pt x="368" y="591"/>
                  </a:cubicBezTo>
                  <a:cubicBezTo>
                    <a:pt x="381" y="719"/>
                    <a:pt x="381" y="1224"/>
                    <a:pt x="156" y="1770"/>
                  </a:cubicBezTo>
                  <a:cubicBezTo>
                    <a:pt x="31" y="2050"/>
                    <a:pt x="0" y="2303"/>
                    <a:pt x="0" y="2489"/>
                  </a:cubicBezTo>
                  <a:cubicBezTo>
                    <a:pt x="31" y="2529"/>
                    <a:pt x="85" y="2556"/>
                    <a:pt x="169" y="2586"/>
                  </a:cubicBezTo>
                  <a:lnTo>
                    <a:pt x="297" y="2502"/>
                  </a:lnTo>
                  <a:cubicBezTo>
                    <a:pt x="297" y="2502"/>
                    <a:pt x="435" y="1899"/>
                    <a:pt x="564" y="1393"/>
                  </a:cubicBezTo>
                  <a:cubicBezTo>
                    <a:pt x="675" y="901"/>
                    <a:pt x="590" y="338"/>
                    <a:pt x="590" y="338"/>
                  </a:cubicBezTo>
                  <a:lnTo>
                    <a:pt x="132" y="3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4"/>
            <p:cNvSpPr/>
            <p:nvPr/>
          </p:nvSpPr>
          <p:spPr>
            <a:xfrm>
              <a:off x="7366960" y="1618201"/>
              <a:ext cx="163539" cy="469043"/>
            </a:xfrm>
            <a:custGeom>
              <a:avLst/>
              <a:gdLst/>
              <a:ahLst/>
              <a:cxnLst/>
              <a:rect l="l" t="t" r="r" b="b"/>
              <a:pathLst>
                <a:path w="902" h="2587" extrusionOk="0">
                  <a:moveTo>
                    <a:pt x="550" y="1"/>
                  </a:moveTo>
                  <a:lnTo>
                    <a:pt x="102" y="338"/>
                  </a:lnTo>
                  <a:cubicBezTo>
                    <a:pt x="102" y="338"/>
                    <a:pt x="1" y="901"/>
                    <a:pt x="129" y="1393"/>
                  </a:cubicBezTo>
                  <a:cubicBezTo>
                    <a:pt x="254" y="1899"/>
                    <a:pt x="395" y="2502"/>
                    <a:pt x="395" y="2502"/>
                  </a:cubicBezTo>
                  <a:lnTo>
                    <a:pt x="523" y="2586"/>
                  </a:lnTo>
                  <a:cubicBezTo>
                    <a:pt x="591" y="2556"/>
                    <a:pt x="648" y="2529"/>
                    <a:pt x="692" y="2489"/>
                  </a:cubicBezTo>
                  <a:cubicBezTo>
                    <a:pt x="901" y="2303"/>
                    <a:pt x="719" y="1912"/>
                    <a:pt x="591" y="1251"/>
                  </a:cubicBezTo>
                  <a:cubicBezTo>
                    <a:pt x="537" y="914"/>
                    <a:pt x="523" y="634"/>
                    <a:pt x="523" y="422"/>
                  </a:cubicBezTo>
                  <a:cubicBezTo>
                    <a:pt x="523" y="156"/>
                    <a:pt x="550" y="1"/>
                    <a:pt x="55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4"/>
            <p:cNvSpPr/>
            <p:nvPr/>
          </p:nvSpPr>
          <p:spPr>
            <a:xfrm>
              <a:off x="7366960" y="1618201"/>
              <a:ext cx="125646" cy="469043"/>
            </a:xfrm>
            <a:custGeom>
              <a:avLst/>
              <a:gdLst/>
              <a:ahLst/>
              <a:cxnLst/>
              <a:rect l="l" t="t" r="r" b="b"/>
              <a:pathLst>
                <a:path w="693" h="2587" extrusionOk="0">
                  <a:moveTo>
                    <a:pt x="550" y="1"/>
                  </a:moveTo>
                  <a:lnTo>
                    <a:pt x="102" y="338"/>
                  </a:lnTo>
                  <a:cubicBezTo>
                    <a:pt x="102" y="338"/>
                    <a:pt x="1" y="901"/>
                    <a:pt x="129" y="1393"/>
                  </a:cubicBezTo>
                  <a:cubicBezTo>
                    <a:pt x="254" y="1899"/>
                    <a:pt x="395" y="2502"/>
                    <a:pt x="395" y="2502"/>
                  </a:cubicBezTo>
                  <a:lnTo>
                    <a:pt x="523" y="2586"/>
                  </a:lnTo>
                  <a:cubicBezTo>
                    <a:pt x="591" y="2556"/>
                    <a:pt x="648" y="2529"/>
                    <a:pt x="692" y="2489"/>
                  </a:cubicBezTo>
                  <a:cubicBezTo>
                    <a:pt x="692" y="2303"/>
                    <a:pt x="648" y="2050"/>
                    <a:pt x="537" y="1770"/>
                  </a:cubicBezTo>
                  <a:cubicBezTo>
                    <a:pt x="298" y="1224"/>
                    <a:pt x="298" y="719"/>
                    <a:pt x="325" y="591"/>
                  </a:cubicBezTo>
                  <a:cubicBezTo>
                    <a:pt x="325" y="533"/>
                    <a:pt x="422" y="466"/>
                    <a:pt x="523" y="422"/>
                  </a:cubicBezTo>
                  <a:cubicBezTo>
                    <a:pt x="523" y="156"/>
                    <a:pt x="550" y="1"/>
                    <a:pt x="55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4"/>
            <p:cNvSpPr/>
            <p:nvPr/>
          </p:nvSpPr>
          <p:spPr>
            <a:xfrm>
              <a:off x="7362065" y="1302182"/>
              <a:ext cx="728856" cy="803011"/>
            </a:xfrm>
            <a:custGeom>
              <a:avLst/>
              <a:gdLst/>
              <a:ahLst/>
              <a:cxnLst/>
              <a:rect l="l" t="t" r="r" b="b"/>
              <a:pathLst>
                <a:path w="4020" h="4429" extrusionOk="0">
                  <a:moveTo>
                    <a:pt x="1953" y="1"/>
                  </a:moveTo>
                  <a:cubicBezTo>
                    <a:pt x="1953" y="1"/>
                    <a:pt x="1882" y="1"/>
                    <a:pt x="1757" y="17"/>
                  </a:cubicBezTo>
                  <a:cubicBezTo>
                    <a:pt x="1602" y="44"/>
                    <a:pt x="1363" y="85"/>
                    <a:pt x="1124" y="199"/>
                  </a:cubicBezTo>
                  <a:cubicBezTo>
                    <a:pt x="830" y="354"/>
                    <a:pt x="507" y="590"/>
                    <a:pt x="298" y="985"/>
                  </a:cubicBezTo>
                  <a:cubicBezTo>
                    <a:pt x="142" y="1251"/>
                    <a:pt x="72" y="1534"/>
                    <a:pt x="28" y="1801"/>
                  </a:cubicBezTo>
                  <a:cubicBezTo>
                    <a:pt x="1" y="2081"/>
                    <a:pt x="1" y="2334"/>
                    <a:pt x="28" y="2559"/>
                  </a:cubicBezTo>
                  <a:cubicBezTo>
                    <a:pt x="28" y="2559"/>
                    <a:pt x="45" y="2671"/>
                    <a:pt x="58" y="2812"/>
                  </a:cubicBezTo>
                  <a:cubicBezTo>
                    <a:pt x="72" y="2937"/>
                    <a:pt x="72" y="3079"/>
                    <a:pt x="72" y="3220"/>
                  </a:cubicBezTo>
                  <a:cubicBezTo>
                    <a:pt x="45" y="3557"/>
                    <a:pt x="254" y="3851"/>
                    <a:pt x="240" y="3962"/>
                  </a:cubicBezTo>
                  <a:cubicBezTo>
                    <a:pt x="240" y="4090"/>
                    <a:pt x="183" y="4188"/>
                    <a:pt x="196" y="4329"/>
                  </a:cubicBezTo>
                  <a:cubicBezTo>
                    <a:pt x="211" y="4397"/>
                    <a:pt x="272" y="4428"/>
                    <a:pt x="341" y="4428"/>
                  </a:cubicBezTo>
                  <a:cubicBezTo>
                    <a:pt x="415" y="4428"/>
                    <a:pt x="499" y="4393"/>
                    <a:pt x="550" y="4329"/>
                  </a:cubicBezTo>
                  <a:cubicBezTo>
                    <a:pt x="662" y="4188"/>
                    <a:pt x="466" y="3669"/>
                    <a:pt x="338" y="3234"/>
                  </a:cubicBezTo>
                  <a:cubicBezTo>
                    <a:pt x="311" y="3106"/>
                    <a:pt x="281" y="2981"/>
                    <a:pt x="267" y="2866"/>
                  </a:cubicBezTo>
                  <a:cubicBezTo>
                    <a:pt x="240" y="2559"/>
                    <a:pt x="254" y="2307"/>
                    <a:pt x="267" y="2209"/>
                  </a:cubicBezTo>
                  <a:cubicBezTo>
                    <a:pt x="267" y="2209"/>
                    <a:pt x="352" y="2165"/>
                    <a:pt x="520" y="2108"/>
                  </a:cubicBezTo>
                  <a:cubicBezTo>
                    <a:pt x="662" y="2054"/>
                    <a:pt x="857" y="1996"/>
                    <a:pt x="1097" y="1956"/>
                  </a:cubicBezTo>
                  <a:cubicBezTo>
                    <a:pt x="1252" y="1926"/>
                    <a:pt x="1434" y="1912"/>
                    <a:pt x="1616" y="1899"/>
                  </a:cubicBezTo>
                  <a:lnTo>
                    <a:pt x="2388" y="1899"/>
                  </a:lnTo>
                  <a:cubicBezTo>
                    <a:pt x="2587" y="1912"/>
                    <a:pt x="2755" y="1926"/>
                    <a:pt x="2910" y="1956"/>
                  </a:cubicBezTo>
                  <a:cubicBezTo>
                    <a:pt x="3163" y="1996"/>
                    <a:pt x="3345" y="2054"/>
                    <a:pt x="3484" y="2108"/>
                  </a:cubicBezTo>
                  <a:cubicBezTo>
                    <a:pt x="3652" y="2165"/>
                    <a:pt x="3736" y="2209"/>
                    <a:pt x="3736" y="2209"/>
                  </a:cubicBezTo>
                  <a:cubicBezTo>
                    <a:pt x="3767" y="2307"/>
                    <a:pt x="3780" y="2573"/>
                    <a:pt x="3736" y="2866"/>
                  </a:cubicBezTo>
                  <a:cubicBezTo>
                    <a:pt x="3723" y="2994"/>
                    <a:pt x="3709" y="3119"/>
                    <a:pt x="3669" y="3234"/>
                  </a:cubicBezTo>
                  <a:cubicBezTo>
                    <a:pt x="3541" y="3669"/>
                    <a:pt x="3359" y="4188"/>
                    <a:pt x="3457" y="4329"/>
                  </a:cubicBezTo>
                  <a:cubicBezTo>
                    <a:pt x="3514" y="4393"/>
                    <a:pt x="3601" y="4428"/>
                    <a:pt x="3674" y="4428"/>
                  </a:cubicBezTo>
                  <a:cubicBezTo>
                    <a:pt x="3744" y="4428"/>
                    <a:pt x="3801" y="4397"/>
                    <a:pt x="3807" y="4329"/>
                  </a:cubicBezTo>
                  <a:cubicBezTo>
                    <a:pt x="3838" y="4188"/>
                    <a:pt x="3780" y="4090"/>
                    <a:pt x="3767" y="3962"/>
                  </a:cubicBezTo>
                  <a:cubicBezTo>
                    <a:pt x="3767" y="3851"/>
                    <a:pt x="3976" y="3557"/>
                    <a:pt x="3949" y="3220"/>
                  </a:cubicBezTo>
                  <a:cubicBezTo>
                    <a:pt x="3935" y="3079"/>
                    <a:pt x="3935" y="2937"/>
                    <a:pt x="3949" y="2826"/>
                  </a:cubicBezTo>
                  <a:cubicBezTo>
                    <a:pt x="3962" y="2671"/>
                    <a:pt x="3976" y="2559"/>
                    <a:pt x="3976" y="2559"/>
                  </a:cubicBezTo>
                  <a:cubicBezTo>
                    <a:pt x="4006" y="2334"/>
                    <a:pt x="4020" y="2067"/>
                    <a:pt x="3976" y="1787"/>
                  </a:cubicBezTo>
                  <a:cubicBezTo>
                    <a:pt x="3949" y="1518"/>
                    <a:pt x="3865" y="1251"/>
                    <a:pt x="3723" y="985"/>
                  </a:cubicBezTo>
                  <a:cubicBezTo>
                    <a:pt x="3500" y="590"/>
                    <a:pt x="3190" y="354"/>
                    <a:pt x="2894" y="199"/>
                  </a:cubicBezTo>
                  <a:cubicBezTo>
                    <a:pt x="2641" y="85"/>
                    <a:pt x="2418" y="44"/>
                    <a:pt x="2250" y="17"/>
                  </a:cubicBezTo>
                  <a:cubicBezTo>
                    <a:pt x="2135" y="1"/>
                    <a:pt x="2051" y="1"/>
                    <a:pt x="205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4"/>
            <p:cNvSpPr/>
            <p:nvPr/>
          </p:nvSpPr>
          <p:spPr>
            <a:xfrm>
              <a:off x="7456345" y="1607866"/>
              <a:ext cx="537395" cy="76512"/>
            </a:xfrm>
            <a:custGeom>
              <a:avLst/>
              <a:gdLst/>
              <a:ahLst/>
              <a:cxnLst/>
              <a:rect l="l" t="t" r="r" b="b"/>
              <a:pathLst>
                <a:path w="2964" h="422" extrusionOk="0">
                  <a:moveTo>
                    <a:pt x="1082" y="0"/>
                  </a:moveTo>
                  <a:cubicBezTo>
                    <a:pt x="1096" y="44"/>
                    <a:pt x="1096" y="84"/>
                    <a:pt x="1096" y="128"/>
                  </a:cubicBezTo>
                  <a:lnTo>
                    <a:pt x="1237" y="128"/>
                  </a:lnTo>
                  <a:lnTo>
                    <a:pt x="1237" y="0"/>
                  </a:lnTo>
                  <a:close/>
                  <a:moveTo>
                    <a:pt x="1730" y="0"/>
                  </a:moveTo>
                  <a:lnTo>
                    <a:pt x="1730" y="128"/>
                  </a:lnTo>
                  <a:lnTo>
                    <a:pt x="1885" y="128"/>
                  </a:lnTo>
                  <a:lnTo>
                    <a:pt x="1885" y="0"/>
                  </a:lnTo>
                  <a:close/>
                  <a:moveTo>
                    <a:pt x="634" y="31"/>
                  </a:moveTo>
                  <a:lnTo>
                    <a:pt x="634" y="31"/>
                  </a:lnTo>
                  <a:cubicBezTo>
                    <a:pt x="408" y="44"/>
                    <a:pt x="199" y="58"/>
                    <a:pt x="14" y="101"/>
                  </a:cubicBezTo>
                  <a:lnTo>
                    <a:pt x="14" y="226"/>
                  </a:lnTo>
                  <a:cubicBezTo>
                    <a:pt x="182" y="199"/>
                    <a:pt x="395" y="169"/>
                    <a:pt x="604" y="155"/>
                  </a:cubicBezTo>
                  <a:cubicBezTo>
                    <a:pt x="604" y="115"/>
                    <a:pt x="620" y="71"/>
                    <a:pt x="634" y="31"/>
                  </a:cubicBezTo>
                  <a:close/>
                  <a:moveTo>
                    <a:pt x="2347" y="31"/>
                  </a:moveTo>
                  <a:cubicBezTo>
                    <a:pt x="2347" y="71"/>
                    <a:pt x="2360" y="115"/>
                    <a:pt x="2374" y="155"/>
                  </a:cubicBezTo>
                  <a:cubicBezTo>
                    <a:pt x="2586" y="169"/>
                    <a:pt x="2781" y="199"/>
                    <a:pt x="2964" y="226"/>
                  </a:cubicBezTo>
                  <a:cubicBezTo>
                    <a:pt x="2964" y="186"/>
                    <a:pt x="2964" y="142"/>
                    <a:pt x="2950" y="101"/>
                  </a:cubicBezTo>
                  <a:cubicBezTo>
                    <a:pt x="2768" y="58"/>
                    <a:pt x="2572" y="44"/>
                    <a:pt x="2347" y="31"/>
                  </a:cubicBezTo>
                  <a:close/>
                  <a:moveTo>
                    <a:pt x="253" y="337"/>
                  </a:moveTo>
                  <a:cubicBezTo>
                    <a:pt x="169" y="354"/>
                    <a:pt x="84" y="354"/>
                    <a:pt x="0" y="368"/>
                  </a:cubicBezTo>
                  <a:lnTo>
                    <a:pt x="0" y="422"/>
                  </a:lnTo>
                  <a:cubicBezTo>
                    <a:pt x="71" y="395"/>
                    <a:pt x="155" y="368"/>
                    <a:pt x="253" y="337"/>
                  </a:cubicBezTo>
                  <a:close/>
                  <a:moveTo>
                    <a:pt x="2711" y="337"/>
                  </a:moveTo>
                  <a:lnTo>
                    <a:pt x="2711" y="337"/>
                  </a:lnTo>
                  <a:cubicBezTo>
                    <a:pt x="2812" y="368"/>
                    <a:pt x="2896" y="395"/>
                    <a:pt x="2964" y="422"/>
                  </a:cubicBezTo>
                  <a:lnTo>
                    <a:pt x="2964" y="368"/>
                  </a:lnTo>
                  <a:cubicBezTo>
                    <a:pt x="2896" y="354"/>
                    <a:pt x="2812" y="354"/>
                    <a:pt x="2711" y="337"/>
                  </a:cubicBezTo>
                  <a:close/>
                </a:path>
              </a:pathLst>
            </a:custGeom>
            <a:solidFill>
              <a:srgbClr val="B30A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4"/>
            <p:cNvSpPr/>
            <p:nvPr/>
          </p:nvSpPr>
          <p:spPr>
            <a:xfrm>
              <a:off x="7359708" y="1338262"/>
              <a:ext cx="206147" cy="766931"/>
            </a:xfrm>
            <a:custGeom>
              <a:avLst/>
              <a:gdLst/>
              <a:ahLst/>
              <a:cxnLst/>
              <a:rect l="l" t="t" r="r" b="b"/>
              <a:pathLst>
                <a:path w="1137" h="4230" extrusionOk="0">
                  <a:moveTo>
                    <a:pt x="1137" y="0"/>
                  </a:moveTo>
                  <a:lnTo>
                    <a:pt x="1137" y="0"/>
                  </a:lnTo>
                  <a:cubicBezTo>
                    <a:pt x="843" y="155"/>
                    <a:pt x="520" y="391"/>
                    <a:pt x="311" y="786"/>
                  </a:cubicBezTo>
                  <a:cubicBezTo>
                    <a:pt x="14" y="1319"/>
                    <a:pt x="0" y="1925"/>
                    <a:pt x="41" y="2360"/>
                  </a:cubicBezTo>
                  <a:cubicBezTo>
                    <a:pt x="41" y="2360"/>
                    <a:pt x="112" y="2698"/>
                    <a:pt x="85" y="3021"/>
                  </a:cubicBezTo>
                  <a:cubicBezTo>
                    <a:pt x="58" y="3358"/>
                    <a:pt x="267" y="3652"/>
                    <a:pt x="253" y="3763"/>
                  </a:cubicBezTo>
                  <a:cubicBezTo>
                    <a:pt x="253" y="3891"/>
                    <a:pt x="196" y="3989"/>
                    <a:pt x="209" y="4130"/>
                  </a:cubicBezTo>
                  <a:cubicBezTo>
                    <a:pt x="224" y="4198"/>
                    <a:pt x="285" y="4229"/>
                    <a:pt x="354" y="4229"/>
                  </a:cubicBezTo>
                  <a:cubicBezTo>
                    <a:pt x="428" y="4229"/>
                    <a:pt x="512" y="4194"/>
                    <a:pt x="563" y="4130"/>
                  </a:cubicBezTo>
                  <a:cubicBezTo>
                    <a:pt x="675" y="3989"/>
                    <a:pt x="479" y="3470"/>
                    <a:pt x="351" y="3035"/>
                  </a:cubicBezTo>
                  <a:cubicBezTo>
                    <a:pt x="240" y="2600"/>
                    <a:pt x="267" y="2135"/>
                    <a:pt x="280" y="2010"/>
                  </a:cubicBezTo>
                  <a:cubicBezTo>
                    <a:pt x="280" y="2010"/>
                    <a:pt x="365" y="1966"/>
                    <a:pt x="533" y="1909"/>
                  </a:cubicBezTo>
                  <a:cubicBezTo>
                    <a:pt x="547" y="870"/>
                    <a:pt x="870" y="307"/>
                    <a:pt x="1137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4"/>
            <p:cNvSpPr/>
            <p:nvPr/>
          </p:nvSpPr>
          <p:spPr>
            <a:xfrm>
              <a:off x="7886588" y="1338262"/>
              <a:ext cx="206872" cy="766931"/>
            </a:xfrm>
            <a:custGeom>
              <a:avLst/>
              <a:gdLst/>
              <a:ahLst/>
              <a:cxnLst/>
              <a:rect l="l" t="t" r="r" b="b"/>
              <a:pathLst>
                <a:path w="1141" h="4230" extrusionOk="0">
                  <a:moveTo>
                    <a:pt x="1" y="0"/>
                  </a:moveTo>
                  <a:lnTo>
                    <a:pt x="1" y="0"/>
                  </a:lnTo>
                  <a:cubicBezTo>
                    <a:pt x="270" y="307"/>
                    <a:pt x="577" y="870"/>
                    <a:pt x="591" y="1909"/>
                  </a:cubicBezTo>
                  <a:cubicBezTo>
                    <a:pt x="759" y="1966"/>
                    <a:pt x="843" y="2010"/>
                    <a:pt x="843" y="2010"/>
                  </a:cubicBezTo>
                  <a:cubicBezTo>
                    <a:pt x="874" y="2135"/>
                    <a:pt x="901" y="2600"/>
                    <a:pt x="776" y="3035"/>
                  </a:cubicBezTo>
                  <a:cubicBezTo>
                    <a:pt x="648" y="3470"/>
                    <a:pt x="466" y="3989"/>
                    <a:pt x="564" y="4130"/>
                  </a:cubicBezTo>
                  <a:cubicBezTo>
                    <a:pt x="621" y="4194"/>
                    <a:pt x="708" y="4229"/>
                    <a:pt x="781" y="4229"/>
                  </a:cubicBezTo>
                  <a:cubicBezTo>
                    <a:pt x="851" y="4229"/>
                    <a:pt x="908" y="4198"/>
                    <a:pt x="914" y="4130"/>
                  </a:cubicBezTo>
                  <a:cubicBezTo>
                    <a:pt x="945" y="3989"/>
                    <a:pt x="887" y="3891"/>
                    <a:pt x="874" y="3763"/>
                  </a:cubicBezTo>
                  <a:cubicBezTo>
                    <a:pt x="874" y="3652"/>
                    <a:pt x="1083" y="3358"/>
                    <a:pt x="1056" y="3021"/>
                  </a:cubicBezTo>
                  <a:cubicBezTo>
                    <a:pt x="1029" y="2698"/>
                    <a:pt x="1083" y="2360"/>
                    <a:pt x="1083" y="2360"/>
                  </a:cubicBezTo>
                  <a:cubicBezTo>
                    <a:pt x="1140" y="1925"/>
                    <a:pt x="1127" y="1319"/>
                    <a:pt x="830" y="786"/>
                  </a:cubicBezTo>
                  <a:cubicBezTo>
                    <a:pt x="607" y="391"/>
                    <a:pt x="297" y="15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4"/>
            <p:cNvSpPr/>
            <p:nvPr/>
          </p:nvSpPr>
          <p:spPr>
            <a:xfrm>
              <a:off x="7800467" y="1521564"/>
              <a:ext cx="76512" cy="63820"/>
            </a:xfrm>
            <a:custGeom>
              <a:avLst/>
              <a:gdLst/>
              <a:ahLst/>
              <a:cxnLst/>
              <a:rect l="l" t="t" r="r" b="b"/>
              <a:pathLst>
                <a:path w="422" h="352" extrusionOk="0">
                  <a:moveTo>
                    <a:pt x="240" y="1"/>
                  </a:moveTo>
                  <a:cubicBezTo>
                    <a:pt x="240" y="1"/>
                    <a:pt x="71" y="55"/>
                    <a:pt x="27" y="126"/>
                  </a:cubicBezTo>
                  <a:cubicBezTo>
                    <a:pt x="14" y="156"/>
                    <a:pt x="14" y="240"/>
                    <a:pt x="0" y="338"/>
                  </a:cubicBezTo>
                  <a:cubicBezTo>
                    <a:pt x="138" y="338"/>
                    <a:pt x="280" y="338"/>
                    <a:pt x="422" y="351"/>
                  </a:cubicBezTo>
                  <a:cubicBezTo>
                    <a:pt x="408" y="308"/>
                    <a:pt x="391" y="267"/>
                    <a:pt x="391" y="223"/>
                  </a:cubicBezTo>
                  <a:cubicBezTo>
                    <a:pt x="337" y="1"/>
                    <a:pt x="240" y="1"/>
                    <a:pt x="240" y="1"/>
                  </a:cubicBezTo>
                  <a:close/>
                </a:path>
              </a:pathLst>
            </a:custGeom>
            <a:solidFill>
              <a:srgbClr val="BF0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4"/>
            <p:cNvSpPr/>
            <p:nvPr/>
          </p:nvSpPr>
          <p:spPr>
            <a:xfrm>
              <a:off x="7797928" y="1607866"/>
              <a:ext cx="88841" cy="28284"/>
            </a:xfrm>
            <a:custGeom>
              <a:avLst/>
              <a:gdLst/>
              <a:ahLst/>
              <a:cxnLst/>
              <a:rect l="l" t="t" r="r" b="b"/>
              <a:pathLst>
                <a:path w="490" h="1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69" y="142"/>
                    <a:pt x="321" y="142"/>
                    <a:pt x="490" y="155"/>
                  </a:cubicBezTo>
                  <a:cubicBezTo>
                    <a:pt x="476" y="115"/>
                    <a:pt x="463" y="71"/>
                    <a:pt x="463" y="31"/>
                  </a:cubicBezTo>
                  <a:cubicBezTo>
                    <a:pt x="308" y="17"/>
                    <a:pt x="152" y="17"/>
                    <a:pt x="1" y="0"/>
                  </a:cubicBezTo>
                  <a:close/>
                </a:path>
              </a:pathLst>
            </a:custGeom>
            <a:solidFill>
              <a:srgbClr val="9104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4"/>
            <p:cNvSpPr/>
            <p:nvPr/>
          </p:nvSpPr>
          <p:spPr>
            <a:xfrm>
              <a:off x="7576008" y="1521564"/>
              <a:ext cx="76693" cy="63820"/>
            </a:xfrm>
            <a:custGeom>
              <a:avLst/>
              <a:gdLst/>
              <a:ahLst/>
              <a:cxnLst/>
              <a:rect l="l" t="t" r="r" b="b"/>
              <a:pathLst>
                <a:path w="423" h="352" extrusionOk="0">
                  <a:moveTo>
                    <a:pt x="183" y="1"/>
                  </a:moveTo>
                  <a:cubicBezTo>
                    <a:pt x="183" y="1"/>
                    <a:pt x="85" y="1"/>
                    <a:pt x="28" y="223"/>
                  </a:cubicBezTo>
                  <a:cubicBezTo>
                    <a:pt x="14" y="267"/>
                    <a:pt x="14" y="308"/>
                    <a:pt x="1" y="351"/>
                  </a:cubicBezTo>
                  <a:cubicBezTo>
                    <a:pt x="129" y="338"/>
                    <a:pt x="267" y="338"/>
                    <a:pt x="422" y="338"/>
                  </a:cubicBezTo>
                  <a:cubicBezTo>
                    <a:pt x="409" y="240"/>
                    <a:pt x="395" y="156"/>
                    <a:pt x="382" y="126"/>
                  </a:cubicBezTo>
                  <a:cubicBezTo>
                    <a:pt x="352" y="55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BF0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4"/>
            <p:cNvSpPr/>
            <p:nvPr/>
          </p:nvSpPr>
          <p:spPr>
            <a:xfrm>
              <a:off x="7565673" y="1607866"/>
              <a:ext cx="89385" cy="28284"/>
            </a:xfrm>
            <a:custGeom>
              <a:avLst/>
              <a:gdLst/>
              <a:ahLst/>
              <a:cxnLst/>
              <a:rect l="l" t="t" r="r" b="b"/>
              <a:pathLst>
                <a:path w="493" h="156" extrusionOk="0">
                  <a:moveTo>
                    <a:pt x="479" y="0"/>
                  </a:moveTo>
                  <a:cubicBezTo>
                    <a:pt x="324" y="17"/>
                    <a:pt x="169" y="17"/>
                    <a:pt x="31" y="31"/>
                  </a:cubicBezTo>
                  <a:cubicBezTo>
                    <a:pt x="17" y="71"/>
                    <a:pt x="1" y="115"/>
                    <a:pt x="1" y="155"/>
                  </a:cubicBezTo>
                  <a:cubicBezTo>
                    <a:pt x="156" y="142"/>
                    <a:pt x="324" y="142"/>
                    <a:pt x="493" y="128"/>
                  </a:cubicBezTo>
                  <a:cubicBezTo>
                    <a:pt x="493" y="84"/>
                    <a:pt x="493" y="44"/>
                    <a:pt x="479" y="0"/>
                  </a:cubicBezTo>
                  <a:close/>
                </a:path>
              </a:pathLst>
            </a:custGeom>
            <a:solidFill>
              <a:srgbClr val="9104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4"/>
            <p:cNvSpPr/>
            <p:nvPr/>
          </p:nvSpPr>
          <p:spPr>
            <a:xfrm>
              <a:off x="7680622" y="1302182"/>
              <a:ext cx="89385" cy="344303"/>
            </a:xfrm>
            <a:custGeom>
              <a:avLst/>
              <a:gdLst/>
              <a:ahLst/>
              <a:cxnLst/>
              <a:rect l="l" t="t" r="r" b="b"/>
              <a:pathLst>
                <a:path w="493" h="1899" extrusionOk="0">
                  <a:moveTo>
                    <a:pt x="196" y="1"/>
                  </a:moveTo>
                  <a:cubicBezTo>
                    <a:pt x="196" y="1"/>
                    <a:pt x="125" y="1"/>
                    <a:pt x="0" y="17"/>
                  </a:cubicBezTo>
                  <a:lnTo>
                    <a:pt x="0" y="1899"/>
                  </a:lnTo>
                  <a:lnTo>
                    <a:pt x="493" y="1899"/>
                  </a:lnTo>
                  <a:lnTo>
                    <a:pt x="493" y="17"/>
                  </a:lnTo>
                  <a:cubicBezTo>
                    <a:pt x="378" y="1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4"/>
            <p:cNvSpPr/>
            <p:nvPr/>
          </p:nvSpPr>
          <p:spPr>
            <a:xfrm>
              <a:off x="7326710" y="1567435"/>
              <a:ext cx="797209" cy="651800"/>
            </a:xfrm>
            <a:custGeom>
              <a:avLst/>
              <a:gdLst/>
              <a:ahLst/>
              <a:cxnLst/>
              <a:rect l="l" t="t" r="r" b="b"/>
              <a:pathLst>
                <a:path w="4397" h="3595" extrusionOk="0">
                  <a:moveTo>
                    <a:pt x="2134" y="223"/>
                  </a:moveTo>
                  <a:lnTo>
                    <a:pt x="2134" y="351"/>
                  </a:lnTo>
                  <a:cubicBezTo>
                    <a:pt x="1433" y="351"/>
                    <a:pt x="729" y="409"/>
                    <a:pt x="337" y="520"/>
                  </a:cubicBezTo>
                  <a:cubicBezTo>
                    <a:pt x="337" y="476"/>
                    <a:pt x="324" y="449"/>
                    <a:pt x="324" y="409"/>
                  </a:cubicBezTo>
                  <a:cubicBezTo>
                    <a:pt x="675" y="294"/>
                    <a:pt x="1389" y="223"/>
                    <a:pt x="2134" y="223"/>
                  </a:cubicBezTo>
                  <a:close/>
                  <a:moveTo>
                    <a:pt x="2276" y="223"/>
                  </a:moveTo>
                  <a:cubicBezTo>
                    <a:pt x="3004" y="223"/>
                    <a:pt x="3722" y="294"/>
                    <a:pt x="4086" y="409"/>
                  </a:cubicBezTo>
                  <a:cubicBezTo>
                    <a:pt x="4073" y="449"/>
                    <a:pt x="4073" y="476"/>
                    <a:pt x="4060" y="520"/>
                  </a:cubicBezTo>
                  <a:cubicBezTo>
                    <a:pt x="3665" y="409"/>
                    <a:pt x="2977" y="351"/>
                    <a:pt x="2276" y="351"/>
                  </a:cubicBezTo>
                  <a:lnTo>
                    <a:pt x="2276" y="223"/>
                  </a:lnTo>
                  <a:close/>
                  <a:moveTo>
                    <a:pt x="2197" y="495"/>
                  </a:moveTo>
                  <a:cubicBezTo>
                    <a:pt x="2921" y="495"/>
                    <a:pt x="3645" y="555"/>
                    <a:pt x="4033" y="675"/>
                  </a:cubicBezTo>
                  <a:cubicBezTo>
                    <a:pt x="3975" y="968"/>
                    <a:pt x="3891" y="1403"/>
                    <a:pt x="3793" y="1841"/>
                  </a:cubicBezTo>
                  <a:cubicBezTo>
                    <a:pt x="3638" y="1784"/>
                    <a:pt x="3470" y="1757"/>
                    <a:pt x="3328" y="1757"/>
                  </a:cubicBezTo>
                  <a:lnTo>
                    <a:pt x="3159" y="1757"/>
                  </a:lnTo>
                  <a:cubicBezTo>
                    <a:pt x="3159" y="1713"/>
                    <a:pt x="3132" y="1673"/>
                    <a:pt x="3089" y="1673"/>
                  </a:cubicBezTo>
                  <a:cubicBezTo>
                    <a:pt x="3048" y="1673"/>
                    <a:pt x="3021" y="1700"/>
                    <a:pt x="3004" y="1740"/>
                  </a:cubicBezTo>
                  <a:lnTo>
                    <a:pt x="3004" y="1757"/>
                  </a:lnTo>
                  <a:lnTo>
                    <a:pt x="1389" y="1757"/>
                  </a:lnTo>
                  <a:lnTo>
                    <a:pt x="1389" y="1740"/>
                  </a:lnTo>
                  <a:cubicBezTo>
                    <a:pt x="1389" y="1700"/>
                    <a:pt x="1349" y="1673"/>
                    <a:pt x="1305" y="1673"/>
                  </a:cubicBezTo>
                  <a:cubicBezTo>
                    <a:pt x="1278" y="1673"/>
                    <a:pt x="1234" y="1713"/>
                    <a:pt x="1251" y="1757"/>
                  </a:cubicBezTo>
                  <a:lnTo>
                    <a:pt x="1083" y="1757"/>
                  </a:lnTo>
                  <a:cubicBezTo>
                    <a:pt x="927" y="1757"/>
                    <a:pt x="759" y="1784"/>
                    <a:pt x="604" y="1841"/>
                  </a:cubicBezTo>
                  <a:cubicBezTo>
                    <a:pt x="520" y="1403"/>
                    <a:pt x="422" y="968"/>
                    <a:pt x="364" y="675"/>
                  </a:cubicBezTo>
                  <a:cubicBezTo>
                    <a:pt x="750" y="555"/>
                    <a:pt x="1474" y="495"/>
                    <a:pt x="2197" y="495"/>
                  </a:cubicBezTo>
                  <a:close/>
                  <a:moveTo>
                    <a:pt x="223" y="715"/>
                  </a:moveTo>
                  <a:cubicBezTo>
                    <a:pt x="280" y="1012"/>
                    <a:pt x="364" y="1447"/>
                    <a:pt x="462" y="1882"/>
                  </a:cubicBezTo>
                  <a:cubicBezTo>
                    <a:pt x="449" y="1882"/>
                    <a:pt x="435" y="1882"/>
                    <a:pt x="422" y="1895"/>
                  </a:cubicBezTo>
                  <a:cubicBezTo>
                    <a:pt x="364" y="1909"/>
                    <a:pt x="337" y="1926"/>
                    <a:pt x="294" y="1926"/>
                  </a:cubicBezTo>
                  <a:cubicBezTo>
                    <a:pt x="294" y="1926"/>
                    <a:pt x="280" y="1926"/>
                    <a:pt x="267" y="1909"/>
                  </a:cubicBezTo>
                  <a:cubicBezTo>
                    <a:pt x="155" y="1602"/>
                    <a:pt x="155" y="1221"/>
                    <a:pt x="182" y="968"/>
                  </a:cubicBezTo>
                  <a:cubicBezTo>
                    <a:pt x="196" y="871"/>
                    <a:pt x="196" y="786"/>
                    <a:pt x="209" y="715"/>
                  </a:cubicBezTo>
                  <a:close/>
                  <a:moveTo>
                    <a:pt x="4184" y="715"/>
                  </a:moveTo>
                  <a:cubicBezTo>
                    <a:pt x="4201" y="786"/>
                    <a:pt x="4215" y="871"/>
                    <a:pt x="4228" y="968"/>
                  </a:cubicBezTo>
                  <a:cubicBezTo>
                    <a:pt x="4242" y="1221"/>
                    <a:pt x="4242" y="1602"/>
                    <a:pt x="4130" y="1909"/>
                  </a:cubicBezTo>
                  <a:cubicBezTo>
                    <a:pt x="4130" y="1926"/>
                    <a:pt x="4117" y="1926"/>
                    <a:pt x="4100" y="1926"/>
                  </a:cubicBezTo>
                  <a:cubicBezTo>
                    <a:pt x="4073" y="1926"/>
                    <a:pt x="4033" y="1909"/>
                    <a:pt x="3989" y="1895"/>
                  </a:cubicBezTo>
                  <a:cubicBezTo>
                    <a:pt x="3975" y="1882"/>
                    <a:pt x="3962" y="1882"/>
                    <a:pt x="3931" y="1882"/>
                  </a:cubicBezTo>
                  <a:cubicBezTo>
                    <a:pt x="4033" y="1447"/>
                    <a:pt x="4117" y="1012"/>
                    <a:pt x="4171" y="715"/>
                  </a:cubicBezTo>
                  <a:close/>
                  <a:moveTo>
                    <a:pt x="493" y="2024"/>
                  </a:moveTo>
                  <a:cubicBezTo>
                    <a:pt x="506" y="2077"/>
                    <a:pt x="520" y="2135"/>
                    <a:pt x="533" y="2192"/>
                  </a:cubicBezTo>
                  <a:cubicBezTo>
                    <a:pt x="476" y="2219"/>
                    <a:pt x="422" y="2233"/>
                    <a:pt x="364" y="2233"/>
                  </a:cubicBezTo>
                  <a:lnTo>
                    <a:pt x="364" y="2064"/>
                  </a:lnTo>
                  <a:cubicBezTo>
                    <a:pt x="391" y="2050"/>
                    <a:pt x="422" y="2037"/>
                    <a:pt x="462" y="2037"/>
                  </a:cubicBezTo>
                  <a:cubicBezTo>
                    <a:pt x="476" y="2024"/>
                    <a:pt x="476" y="2024"/>
                    <a:pt x="493" y="2024"/>
                  </a:cubicBezTo>
                  <a:close/>
                  <a:moveTo>
                    <a:pt x="3904" y="2024"/>
                  </a:moveTo>
                  <a:cubicBezTo>
                    <a:pt x="3918" y="2024"/>
                    <a:pt x="3931" y="2024"/>
                    <a:pt x="3948" y="2037"/>
                  </a:cubicBezTo>
                  <a:cubicBezTo>
                    <a:pt x="3975" y="2037"/>
                    <a:pt x="4002" y="2050"/>
                    <a:pt x="4033" y="2064"/>
                  </a:cubicBezTo>
                  <a:lnTo>
                    <a:pt x="4033" y="2233"/>
                  </a:lnTo>
                  <a:cubicBezTo>
                    <a:pt x="3989" y="2233"/>
                    <a:pt x="3931" y="2219"/>
                    <a:pt x="3877" y="2192"/>
                  </a:cubicBezTo>
                  <a:cubicBezTo>
                    <a:pt x="3891" y="2135"/>
                    <a:pt x="3891" y="2077"/>
                    <a:pt x="3904" y="2024"/>
                  </a:cubicBezTo>
                  <a:close/>
                  <a:moveTo>
                    <a:pt x="560" y="2330"/>
                  </a:moveTo>
                  <a:cubicBezTo>
                    <a:pt x="644" y="2667"/>
                    <a:pt x="715" y="2978"/>
                    <a:pt x="786" y="3190"/>
                  </a:cubicBezTo>
                  <a:cubicBezTo>
                    <a:pt x="675" y="3133"/>
                    <a:pt x="604" y="3075"/>
                    <a:pt x="547" y="3035"/>
                  </a:cubicBezTo>
                  <a:cubicBezTo>
                    <a:pt x="378" y="2866"/>
                    <a:pt x="364" y="2711"/>
                    <a:pt x="364" y="2711"/>
                  </a:cubicBezTo>
                  <a:lnTo>
                    <a:pt x="364" y="2374"/>
                  </a:lnTo>
                  <a:cubicBezTo>
                    <a:pt x="422" y="2374"/>
                    <a:pt x="493" y="2361"/>
                    <a:pt x="560" y="2330"/>
                  </a:cubicBezTo>
                  <a:close/>
                  <a:moveTo>
                    <a:pt x="3834" y="2330"/>
                  </a:moveTo>
                  <a:cubicBezTo>
                    <a:pt x="3904" y="2361"/>
                    <a:pt x="3975" y="2374"/>
                    <a:pt x="4033" y="2374"/>
                  </a:cubicBezTo>
                  <a:lnTo>
                    <a:pt x="4033" y="2711"/>
                  </a:lnTo>
                  <a:cubicBezTo>
                    <a:pt x="4033" y="2725"/>
                    <a:pt x="4033" y="2880"/>
                    <a:pt x="3834" y="3035"/>
                  </a:cubicBezTo>
                  <a:cubicBezTo>
                    <a:pt x="3793" y="3089"/>
                    <a:pt x="3722" y="3133"/>
                    <a:pt x="3625" y="3190"/>
                  </a:cubicBezTo>
                  <a:cubicBezTo>
                    <a:pt x="3679" y="2978"/>
                    <a:pt x="3763" y="2667"/>
                    <a:pt x="3834" y="2330"/>
                  </a:cubicBezTo>
                  <a:close/>
                  <a:moveTo>
                    <a:pt x="1251" y="1895"/>
                  </a:moveTo>
                  <a:cubicBezTo>
                    <a:pt x="1278" y="2206"/>
                    <a:pt x="1362" y="2907"/>
                    <a:pt x="1558" y="3399"/>
                  </a:cubicBezTo>
                  <a:cubicBezTo>
                    <a:pt x="1305" y="3372"/>
                    <a:pt x="1123" y="3315"/>
                    <a:pt x="968" y="3257"/>
                  </a:cubicBezTo>
                  <a:cubicBezTo>
                    <a:pt x="884" y="3062"/>
                    <a:pt x="786" y="2667"/>
                    <a:pt x="688" y="2246"/>
                  </a:cubicBezTo>
                  <a:cubicBezTo>
                    <a:pt x="702" y="2219"/>
                    <a:pt x="702" y="2206"/>
                    <a:pt x="688" y="2179"/>
                  </a:cubicBezTo>
                  <a:lnTo>
                    <a:pt x="675" y="2179"/>
                  </a:lnTo>
                  <a:cubicBezTo>
                    <a:pt x="661" y="2108"/>
                    <a:pt x="644" y="2050"/>
                    <a:pt x="631" y="1980"/>
                  </a:cubicBezTo>
                  <a:cubicBezTo>
                    <a:pt x="786" y="1939"/>
                    <a:pt x="954" y="1895"/>
                    <a:pt x="1083" y="1895"/>
                  </a:cubicBezTo>
                  <a:close/>
                  <a:moveTo>
                    <a:pt x="3328" y="1895"/>
                  </a:moveTo>
                  <a:cubicBezTo>
                    <a:pt x="3456" y="1895"/>
                    <a:pt x="3625" y="1939"/>
                    <a:pt x="3763" y="1980"/>
                  </a:cubicBezTo>
                  <a:cubicBezTo>
                    <a:pt x="3749" y="2050"/>
                    <a:pt x="3736" y="2108"/>
                    <a:pt x="3722" y="2179"/>
                  </a:cubicBezTo>
                  <a:cubicBezTo>
                    <a:pt x="3709" y="2206"/>
                    <a:pt x="3709" y="2219"/>
                    <a:pt x="3709" y="2246"/>
                  </a:cubicBezTo>
                  <a:cubicBezTo>
                    <a:pt x="3611" y="2667"/>
                    <a:pt x="3510" y="3062"/>
                    <a:pt x="3443" y="3257"/>
                  </a:cubicBezTo>
                  <a:cubicBezTo>
                    <a:pt x="3287" y="3315"/>
                    <a:pt x="3089" y="3372"/>
                    <a:pt x="2853" y="3399"/>
                  </a:cubicBezTo>
                  <a:cubicBezTo>
                    <a:pt x="3035" y="2907"/>
                    <a:pt x="3119" y="2206"/>
                    <a:pt x="3146" y="1895"/>
                  </a:cubicBezTo>
                  <a:close/>
                  <a:moveTo>
                    <a:pt x="2991" y="1895"/>
                  </a:moveTo>
                  <a:cubicBezTo>
                    <a:pt x="2964" y="2219"/>
                    <a:pt x="2880" y="2951"/>
                    <a:pt x="2684" y="3413"/>
                  </a:cubicBezTo>
                  <a:cubicBezTo>
                    <a:pt x="2613" y="3413"/>
                    <a:pt x="2542" y="3426"/>
                    <a:pt x="2472" y="3426"/>
                  </a:cubicBezTo>
                  <a:lnTo>
                    <a:pt x="1939" y="3426"/>
                  </a:lnTo>
                  <a:cubicBezTo>
                    <a:pt x="1868" y="3426"/>
                    <a:pt x="1797" y="3413"/>
                    <a:pt x="1727" y="3413"/>
                  </a:cubicBezTo>
                  <a:cubicBezTo>
                    <a:pt x="1531" y="2951"/>
                    <a:pt x="1433" y="2219"/>
                    <a:pt x="1403" y="1895"/>
                  </a:cubicBezTo>
                  <a:close/>
                  <a:moveTo>
                    <a:pt x="2205" y="1"/>
                  </a:moveTo>
                  <a:cubicBezTo>
                    <a:pt x="2161" y="1"/>
                    <a:pt x="2134" y="28"/>
                    <a:pt x="2134" y="71"/>
                  </a:cubicBezTo>
                  <a:cubicBezTo>
                    <a:pt x="1389" y="85"/>
                    <a:pt x="675" y="139"/>
                    <a:pt x="294" y="267"/>
                  </a:cubicBezTo>
                  <a:cubicBezTo>
                    <a:pt x="283" y="231"/>
                    <a:pt x="253" y="206"/>
                    <a:pt x="226" y="206"/>
                  </a:cubicBezTo>
                  <a:cubicBezTo>
                    <a:pt x="220" y="206"/>
                    <a:pt x="215" y="207"/>
                    <a:pt x="209" y="210"/>
                  </a:cubicBezTo>
                  <a:cubicBezTo>
                    <a:pt x="169" y="210"/>
                    <a:pt x="139" y="254"/>
                    <a:pt x="139" y="294"/>
                  </a:cubicBezTo>
                  <a:cubicBezTo>
                    <a:pt x="139" y="294"/>
                    <a:pt x="155" y="324"/>
                    <a:pt x="155" y="351"/>
                  </a:cubicBezTo>
                  <a:cubicBezTo>
                    <a:pt x="139" y="378"/>
                    <a:pt x="125" y="422"/>
                    <a:pt x="112" y="506"/>
                  </a:cubicBezTo>
                  <a:cubicBezTo>
                    <a:pt x="85" y="631"/>
                    <a:pt x="54" y="773"/>
                    <a:pt x="41" y="914"/>
                  </a:cubicBezTo>
                  <a:cubicBezTo>
                    <a:pt x="14" y="1194"/>
                    <a:pt x="0" y="1602"/>
                    <a:pt x="125" y="1966"/>
                  </a:cubicBezTo>
                  <a:cubicBezTo>
                    <a:pt x="155" y="2010"/>
                    <a:pt x="182" y="2037"/>
                    <a:pt x="223" y="2064"/>
                  </a:cubicBezTo>
                  <a:lnTo>
                    <a:pt x="223" y="2233"/>
                  </a:lnTo>
                  <a:cubicBezTo>
                    <a:pt x="209" y="2246"/>
                    <a:pt x="196" y="2263"/>
                    <a:pt x="196" y="2276"/>
                  </a:cubicBezTo>
                  <a:cubicBezTo>
                    <a:pt x="196" y="2303"/>
                    <a:pt x="196" y="2330"/>
                    <a:pt x="223" y="2361"/>
                  </a:cubicBezTo>
                  <a:lnTo>
                    <a:pt x="223" y="2711"/>
                  </a:lnTo>
                  <a:cubicBezTo>
                    <a:pt x="223" y="2738"/>
                    <a:pt x="240" y="3413"/>
                    <a:pt x="1629" y="3554"/>
                  </a:cubicBezTo>
                  <a:lnTo>
                    <a:pt x="1629" y="3568"/>
                  </a:lnTo>
                  <a:cubicBezTo>
                    <a:pt x="1642" y="3581"/>
                    <a:pt x="1673" y="3595"/>
                    <a:pt x="1700" y="3595"/>
                  </a:cubicBezTo>
                  <a:lnTo>
                    <a:pt x="1727" y="3595"/>
                  </a:lnTo>
                  <a:cubicBezTo>
                    <a:pt x="1740" y="3581"/>
                    <a:pt x="1757" y="3568"/>
                    <a:pt x="1770" y="3568"/>
                  </a:cubicBezTo>
                  <a:lnTo>
                    <a:pt x="2640" y="3568"/>
                  </a:lnTo>
                  <a:lnTo>
                    <a:pt x="2667" y="3595"/>
                  </a:lnTo>
                  <a:lnTo>
                    <a:pt x="2711" y="3595"/>
                  </a:lnTo>
                  <a:cubicBezTo>
                    <a:pt x="2738" y="3595"/>
                    <a:pt x="2751" y="3581"/>
                    <a:pt x="2768" y="3568"/>
                  </a:cubicBezTo>
                  <a:lnTo>
                    <a:pt x="2782" y="3554"/>
                  </a:lnTo>
                  <a:cubicBezTo>
                    <a:pt x="4171" y="3413"/>
                    <a:pt x="4184" y="2738"/>
                    <a:pt x="4184" y="2711"/>
                  </a:cubicBezTo>
                  <a:lnTo>
                    <a:pt x="4184" y="2361"/>
                  </a:lnTo>
                  <a:cubicBezTo>
                    <a:pt x="4201" y="2330"/>
                    <a:pt x="4215" y="2303"/>
                    <a:pt x="4201" y="2276"/>
                  </a:cubicBezTo>
                  <a:cubicBezTo>
                    <a:pt x="4201" y="2263"/>
                    <a:pt x="4184" y="2246"/>
                    <a:pt x="4184" y="2233"/>
                  </a:cubicBezTo>
                  <a:lnTo>
                    <a:pt x="4184" y="2064"/>
                  </a:lnTo>
                  <a:cubicBezTo>
                    <a:pt x="4215" y="2037"/>
                    <a:pt x="4255" y="2010"/>
                    <a:pt x="4269" y="1966"/>
                  </a:cubicBezTo>
                  <a:cubicBezTo>
                    <a:pt x="4397" y="1602"/>
                    <a:pt x="4397" y="1194"/>
                    <a:pt x="4370" y="914"/>
                  </a:cubicBezTo>
                  <a:cubicBezTo>
                    <a:pt x="4353" y="773"/>
                    <a:pt x="4326" y="631"/>
                    <a:pt x="4299" y="506"/>
                  </a:cubicBezTo>
                  <a:cubicBezTo>
                    <a:pt x="4285" y="422"/>
                    <a:pt x="4255" y="378"/>
                    <a:pt x="4242" y="351"/>
                  </a:cubicBezTo>
                  <a:cubicBezTo>
                    <a:pt x="4255" y="324"/>
                    <a:pt x="4255" y="294"/>
                    <a:pt x="4255" y="294"/>
                  </a:cubicBezTo>
                  <a:cubicBezTo>
                    <a:pt x="4269" y="254"/>
                    <a:pt x="4242" y="210"/>
                    <a:pt x="4201" y="210"/>
                  </a:cubicBezTo>
                  <a:cubicBezTo>
                    <a:pt x="4193" y="207"/>
                    <a:pt x="4186" y="206"/>
                    <a:pt x="4179" y="206"/>
                  </a:cubicBezTo>
                  <a:cubicBezTo>
                    <a:pt x="4144" y="206"/>
                    <a:pt x="4117" y="231"/>
                    <a:pt x="4117" y="267"/>
                  </a:cubicBezTo>
                  <a:cubicBezTo>
                    <a:pt x="3736" y="139"/>
                    <a:pt x="3004" y="85"/>
                    <a:pt x="2276" y="71"/>
                  </a:cubicBezTo>
                  <a:cubicBezTo>
                    <a:pt x="2276" y="28"/>
                    <a:pt x="2246" y="1"/>
                    <a:pt x="2205" y="1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4"/>
            <p:cNvSpPr/>
            <p:nvPr/>
          </p:nvSpPr>
          <p:spPr>
            <a:xfrm>
              <a:off x="7744261" y="1607866"/>
              <a:ext cx="23389" cy="181"/>
            </a:xfrm>
            <a:custGeom>
              <a:avLst/>
              <a:gdLst/>
              <a:ahLst/>
              <a:cxnLst/>
              <a:rect l="l" t="t" r="r" b="b"/>
              <a:pathLst>
                <a:path w="129" h="1" extrusionOk="0">
                  <a:moveTo>
                    <a:pt x="128" y="0"/>
                  </a:moveTo>
                  <a:lnTo>
                    <a:pt x="128" y="0"/>
                  </a:lnTo>
                  <a:lnTo>
                    <a:pt x="128" y="0"/>
                  </a:lnTo>
                  <a:close/>
                  <a:moveTo>
                    <a:pt x="111" y="0"/>
                  </a:moveTo>
                  <a:lnTo>
                    <a:pt x="128" y="0"/>
                  </a:lnTo>
                  <a:lnTo>
                    <a:pt x="111" y="0"/>
                  </a:lnTo>
                  <a:close/>
                  <a:moveTo>
                    <a:pt x="111" y="0"/>
                  </a:moveTo>
                  <a:lnTo>
                    <a:pt x="111" y="0"/>
                  </a:lnTo>
                  <a:lnTo>
                    <a:pt x="111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84" y="0"/>
                  </a:moveTo>
                  <a:lnTo>
                    <a:pt x="98" y="0"/>
                  </a:lnTo>
                  <a:lnTo>
                    <a:pt x="84" y="0"/>
                  </a:lnTo>
                  <a:close/>
                  <a:moveTo>
                    <a:pt x="84" y="0"/>
                  </a:moveTo>
                  <a:lnTo>
                    <a:pt x="84" y="0"/>
                  </a:lnTo>
                  <a:lnTo>
                    <a:pt x="84" y="0"/>
                  </a:lnTo>
                  <a:close/>
                  <a:moveTo>
                    <a:pt x="71" y="0"/>
                  </a:moveTo>
                  <a:lnTo>
                    <a:pt x="84" y="0"/>
                  </a:lnTo>
                  <a:lnTo>
                    <a:pt x="71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57" y="0"/>
                  </a:moveTo>
                  <a:lnTo>
                    <a:pt x="57" y="0"/>
                  </a:lnTo>
                  <a:lnTo>
                    <a:pt x="57" y="0"/>
                  </a:lnTo>
                  <a:close/>
                  <a:moveTo>
                    <a:pt x="44" y="0"/>
                  </a:moveTo>
                  <a:lnTo>
                    <a:pt x="57" y="0"/>
                  </a:lnTo>
                  <a:lnTo>
                    <a:pt x="44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27" y="0"/>
                  </a:moveTo>
                  <a:lnTo>
                    <a:pt x="44" y="0"/>
                  </a:lnTo>
                  <a:lnTo>
                    <a:pt x="27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0" y="0"/>
                  </a:moveTo>
                  <a:lnTo>
                    <a:pt x="14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4"/>
            <p:cNvSpPr/>
            <p:nvPr/>
          </p:nvSpPr>
          <p:spPr>
            <a:xfrm>
              <a:off x="7769826" y="1607866"/>
              <a:ext cx="221558" cy="18493"/>
            </a:xfrm>
            <a:custGeom>
              <a:avLst/>
              <a:gdLst/>
              <a:ahLst/>
              <a:cxnLst/>
              <a:rect l="l" t="t" r="r" b="b"/>
              <a:pathLst>
                <a:path w="1222" h="102" extrusionOk="0">
                  <a:moveTo>
                    <a:pt x="618" y="31"/>
                  </a:moveTo>
                  <a:lnTo>
                    <a:pt x="618" y="31"/>
                  </a:lnTo>
                  <a:cubicBezTo>
                    <a:pt x="843" y="44"/>
                    <a:pt x="1039" y="58"/>
                    <a:pt x="1221" y="101"/>
                  </a:cubicBezTo>
                  <a:lnTo>
                    <a:pt x="1221" y="101"/>
                  </a:lnTo>
                  <a:cubicBezTo>
                    <a:pt x="1039" y="58"/>
                    <a:pt x="843" y="44"/>
                    <a:pt x="618" y="31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56" y="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4"/>
            <p:cNvSpPr/>
            <p:nvPr/>
          </p:nvSpPr>
          <p:spPr>
            <a:xfrm>
              <a:off x="7991202" y="1626178"/>
              <a:ext cx="74155" cy="15411"/>
            </a:xfrm>
            <a:custGeom>
              <a:avLst/>
              <a:gdLst/>
              <a:ahLst/>
              <a:cxnLst/>
              <a:rect l="l" t="t" r="r" b="b"/>
              <a:pathLst>
                <a:path w="409" h="85" extrusionOk="0">
                  <a:moveTo>
                    <a:pt x="0" y="0"/>
                  </a:moveTo>
                  <a:lnTo>
                    <a:pt x="0" y="0"/>
                  </a:lnTo>
                  <a:cubicBezTo>
                    <a:pt x="155" y="14"/>
                    <a:pt x="297" y="41"/>
                    <a:pt x="408" y="85"/>
                  </a:cubicBezTo>
                  <a:lnTo>
                    <a:pt x="408" y="85"/>
                  </a:lnTo>
                  <a:cubicBezTo>
                    <a:pt x="297" y="41"/>
                    <a:pt x="155" y="14"/>
                    <a:pt x="0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4"/>
            <p:cNvSpPr/>
            <p:nvPr/>
          </p:nvSpPr>
          <p:spPr>
            <a:xfrm>
              <a:off x="7797928" y="1607866"/>
              <a:ext cx="83945" cy="5621"/>
            </a:xfrm>
            <a:custGeom>
              <a:avLst/>
              <a:gdLst/>
              <a:ahLst/>
              <a:cxnLst/>
              <a:rect l="l" t="t" r="r" b="b"/>
              <a:pathLst>
                <a:path w="463" h="31" extrusionOk="0">
                  <a:moveTo>
                    <a:pt x="1" y="0"/>
                  </a:moveTo>
                  <a:lnTo>
                    <a:pt x="1" y="0"/>
                  </a:lnTo>
                  <a:cubicBezTo>
                    <a:pt x="152" y="17"/>
                    <a:pt x="308" y="17"/>
                    <a:pt x="463" y="31"/>
                  </a:cubicBezTo>
                  <a:lnTo>
                    <a:pt x="463" y="31"/>
                  </a:lnTo>
                  <a:cubicBezTo>
                    <a:pt x="308" y="17"/>
                    <a:pt x="152" y="17"/>
                    <a:pt x="1" y="0"/>
                  </a:cubicBezTo>
                  <a:close/>
                </a:path>
              </a:pathLst>
            </a:custGeom>
            <a:solidFill>
              <a:srgbClr val="5E03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4"/>
            <p:cNvSpPr/>
            <p:nvPr/>
          </p:nvSpPr>
          <p:spPr>
            <a:xfrm>
              <a:off x="7767469" y="1607866"/>
              <a:ext cx="2538" cy="181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4"/>
            <p:cNvSpPr/>
            <p:nvPr/>
          </p:nvSpPr>
          <p:spPr>
            <a:xfrm>
              <a:off x="7739366" y="1590098"/>
              <a:ext cx="328348" cy="51491"/>
            </a:xfrm>
            <a:custGeom>
              <a:avLst/>
              <a:gdLst/>
              <a:ahLst/>
              <a:cxnLst/>
              <a:rect l="l" t="t" r="r" b="b"/>
              <a:pathLst>
                <a:path w="1811" h="284" extrusionOk="0">
                  <a:moveTo>
                    <a:pt x="0" y="0"/>
                  </a:moveTo>
                  <a:lnTo>
                    <a:pt x="0" y="98"/>
                  </a:lnTo>
                  <a:lnTo>
                    <a:pt x="324" y="98"/>
                  </a:lnTo>
                  <a:cubicBezTo>
                    <a:pt x="475" y="115"/>
                    <a:pt x="631" y="115"/>
                    <a:pt x="786" y="129"/>
                  </a:cubicBezTo>
                  <a:cubicBezTo>
                    <a:pt x="1011" y="142"/>
                    <a:pt x="1207" y="156"/>
                    <a:pt x="1389" y="199"/>
                  </a:cubicBezTo>
                  <a:cubicBezTo>
                    <a:pt x="1544" y="213"/>
                    <a:pt x="1686" y="240"/>
                    <a:pt x="1797" y="284"/>
                  </a:cubicBezTo>
                  <a:cubicBezTo>
                    <a:pt x="1797" y="253"/>
                    <a:pt x="1810" y="226"/>
                    <a:pt x="1810" y="199"/>
                  </a:cubicBezTo>
                  <a:cubicBezTo>
                    <a:pt x="1446" y="71"/>
                    <a:pt x="728" y="1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4"/>
            <p:cNvSpPr/>
            <p:nvPr/>
          </p:nvSpPr>
          <p:spPr>
            <a:xfrm>
              <a:off x="7682979" y="1607866"/>
              <a:ext cx="25927" cy="181"/>
            </a:xfrm>
            <a:custGeom>
              <a:avLst/>
              <a:gdLst/>
              <a:ahLst/>
              <a:cxnLst/>
              <a:rect l="l" t="t" r="r" b="b"/>
              <a:pathLst>
                <a:path w="143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4" y="0"/>
                  </a:moveTo>
                  <a:lnTo>
                    <a:pt x="1" y="0"/>
                  </a:lnTo>
                  <a:lnTo>
                    <a:pt x="14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28" y="0"/>
                  </a:moveTo>
                  <a:lnTo>
                    <a:pt x="14" y="0"/>
                  </a:lnTo>
                  <a:lnTo>
                    <a:pt x="28" y="0"/>
                  </a:lnTo>
                  <a:close/>
                  <a:moveTo>
                    <a:pt x="28" y="0"/>
                  </a:moveTo>
                  <a:lnTo>
                    <a:pt x="28" y="0"/>
                  </a:lnTo>
                  <a:lnTo>
                    <a:pt x="28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99" y="0"/>
                  </a:moveTo>
                  <a:lnTo>
                    <a:pt x="85" y="0"/>
                  </a:lnTo>
                  <a:lnTo>
                    <a:pt x="99" y="0"/>
                  </a:lnTo>
                  <a:close/>
                  <a:moveTo>
                    <a:pt x="99" y="0"/>
                  </a:move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112" y="0"/>
                  </a:moveTo>
                  <a:lnTo>
                    <a:pt x="99" y="0"/>
                  </a:lnTo>
                  <a:lnTo>
                    <a:pt x="112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lnTo>
                    <a:pt x="112" y="0"/>
                  </a:lnTo>
                  <a:close/>
                  <a:moveTo>
                    <a:pt x="129" y="0"/>
                  </a:moveTo>
                  <a:lnTo>
                    <a:pt x="129" y="0"/>
                  </a:lnTo>
                  <a:lnTo>
                    <a:pt x="129" y="0"/>
                  </a:lnTo>
                  <a:close/>
                  <a:moveTo>
                    <a:pt x="142" y="0"/>
                  </a:moveTo>
                  <a:lnTo>
                    <a:pt x="129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4"/>
            <p:cNvSpPr/>
            <p:nvPr/>
          </p:nvSpPr>
          <p:spPr>
            <a:xfrm>
              <a:off x="7680622" y="1607866"/>
              <a:ext cx="181" cy="18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4"/>
            <p:cNvSpPr/>
            <p:nvPr/>
          </p:nvSpPr>
          <p:spPr>
            <a:xfrm>
              <a:off x="7680622" y="1607866"/>
              <a:ext cx="181" cy="18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4"/>
            <p:cNvSpPr/>
            <p:nvPr/>
          </p:nvSpPr>
          <p:spPr>
            <a:xfrm>
              <a:off x="7458702" y="1607866"/>
              <a:ext cx="222102" cy="18493"/>
            </a:xfrm>
            <a:custGeom>
              <a:avLst/>
              <a:gdLst/>
              <a:ahLst/>
              <a:cxnLst/>
              <a:rect l="l" t="t" r="r" b="b"/>
              <a:pathLst>
                <a:path w="1225" h="102" extrusionOk="0">
                  <a:moveTo>
                    <a:pt x="621" y="31"/>
                  </a:moveTo>
                  <a:cubicBezTo>
                    <a:pt x="395" y="44"/>
                    <a:pt x="186" y="58"/>
                    <a:pt x="1" y="101"/>
                  </a:cubicBezTo>
                  <a:lnTo>
                    <a:pt x="1" y="101"/>
                  </a:lnTo>
                  <a:cubicBezTo>
                    <a:pt x="186" y="58"/>
                    <a:pt x="395" y="44"/>
                    <a:pt x="621" y="31"/>
                  </a:cubicBezTo>
                  <a:lnTo>
                    <a:pt x="621" y="31"/>
                  </a:lnTo>
                  <a:close/>
                  <a:moveTo>
                    <a:pt x="1197" y="0"/>
                  </a:moveTo>
                  <a:lnTo>
                    <a:pt x="1069" y="0"/>
                  </a:lnTo>
                  <a:lnTo>
                    <a:pt x="1069" y="0"/>
                  </a:lnTo>
                  <a:lnTo>
                    <a:pt x="1197" y="0"/>
                  </a:lnTo>
                  <a:close/>
                  <a:moveTo>
                    <a:pt x="1211" y="0"/>
                  </a:moveTo>
                  <a:lnTo>
                    <a:pt x="1197" y="0"/>
                  </a:lnTo>
                  <a:lnTo>
                    <a:pt x="1211" y="0"/>
                  </a:lnTo>
                  <a:close/>
                  <a:moveTo>
                    <a:pt x="1211" y="0"/>
                  </a:moveTo>
                  <a:lnTo>
                    <a:pt x="1211" y="0"/>
                  </a:lnTo>
                  <a:lnTo>
                    <a:pt x="1211" y="0"/>
                  </a:lnTo>
                  <a:close/>
                  <a:moveTo>
                    <a:pt x="1224" y="0"/>
                  </a:moveTo>
                  <a:lnTo>
                    <a:pt x="1211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4"/>
            <p:cNvSpPr/>
            <p:nvPr/>
          </p:nvSpPr>
          <p:spPr>
            <a:xfrm>
              <a:off x="7387811" y="1626178"/>
              <a:ext cx="71073" cy="15411"/>
            </a:xfrm>
            <a:custGeom>
              <a:avLst/>
              <a:gdLst/>
              <a:ahLst/>
              <a:cxnLst/>
              <a:rect l="l" t="t" r="r" b="b"/>
              <a:pathLst>
                <a:path w="392" h="85" extrusionOk="0">
                  <a:moveTo>
                    <a:pt x="392" y="0"/>
                  </a:moveTo>
                  <a:cubicBezTo>
                    <a:pt x="240" y="14"/>
                    <a:pt x="98" y="41"/>
                    <a:pt x="0" y="85"/>
                  </a:cubicBezTo>
                  <a:lnTo>
                    <a:pt x="0" y="85"/>
                  </a:lnTo>
                  <a:cubicBezTo>
                    <a:pt x="98" y="41"/>
                    <a:pt x="240" y="14"/>
                    <a:pt x="392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4"/>
            <p:cNvSpPr/>
            <p:nvPr/>
          </p:nvSpPr>
          <p:spPr>
            <a:xfrm>
              <a:off x="7571113" y="1607866"/>
              <a:ext cx="81588" cy="5621"/>
            </a:xfrm>
            <a:custGeom>
              <a:avLst/>
              <a:gdLst/>
              <a:ahLst/>
              <a:cxnLst/>
              <a:rect l="l" t="t" r="r" b="b"/>
              <a:pathLst>
                <a:path w="450" h="31" extrusionOk="0">
                  <a:moveTo>
                    <a:pt x="449" y="0"/>
                  </a:moveTo>
                  <a:cubicBezTo>
                    <a:pt x="294" y="17"/>
                    <a:pt x="139" y="17"/>
                    <a:pt x="1" y="31"/>
                  </a:cubicBezTo>
                  <a:lnTo>
                    <a:pt x="1" y="31"/>
                  </a:lnTo>
                  <a:cubicBezTo>
                    <a:pt x="139" y="17"/>
                    <a:pt x="294" y="17"/>
                    <a:pt x="449" y="0"/>
                  </a:cubicBezTo>
                  <a:close/>
                </a:path>
              </a:pathLst>
            </a:custGeom>
            <a:solidFill>
              <a:srgbClr val="5E03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4"/>
            <p:cNvSpPr/>
            <p:nvPr/>
          </p:nvSpPr>
          <p:spPr>
            <a:xfrm>
              <a:off x="7385454" y="1590098"/>
              <a:ext cx="328348" cy="51491"/>
            </a:xfrm>
            <a:custGeom>
              <a:avLst/>
              <a:gdLst/>
              <a:ahLst/>
              <a:cxnLst/>
              <a:rect l="l" t="t" r="r" b="b"/>
              <a:pathLst>
                <a:path w="1811" h="284" extrusionOk="0">
                  <a:moveTo>
                    <a:pt x="1810" y="0"/>
                  </a:moveTo>
                  <a:cubicBezTo>
                    <a:pt x="1065" y="14"/>
                    <a:pt x="351" y="71"/>
                    <a:pt x="0" y="199"/>
                  </a:cubicBezTo>
                  <a:cubicBezTo>
                    <a:pt x="0" y="226"/>
                    <a:pt x="0" y="253"/>
                    <a:pt x="13" y="284"/>
                  </a:cubicBezTo>
                  <a:cubicBezTo>
                    <a:pt x="111" y="240"/>
                    <a:pt x="253" y="213"/>
                    <a:pt x="405" y="199"/>
                  </a:cubicBezTo>
                  <a:cubicBezTo>
                    <a:pt x="590" y="156"/>
                    <a:pt x="799" y="142"/>
                    <a:pt x="1025" y="129"/>
                  </a:cubicBezTo>
                  <a:cubicBezTo>
                    <a:pt x="1163" y="115"/>
                    <a:pt x="1318" y="115"/>
                    <a:pt x="1473" y="98"/>
                  </a:cubicBezTo>
                  <a:lnTo>
                    <a:pt x="1810" y="98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4"/>
            <p:cNvSpPr/>
            <p:nvPr/>
          </p:nvSpPr>
          <p:spPr>
            <a:xfrm>
              <a:off x="7502034" y="1656638"/>
              <a:ext cx="445835" cy="12510"/>
            </a:xfrm>
            <a:custGeom>
              <a:avLst/>
              <a:gdLst/>
              <a:ahLst/>
              <a:cxnLst/>
              <a:rect l="l" t="t" r="r" b="b"/>
              <a:pathLst>
                <a:path w="2459" h="69" extrusionOk="0">
                  <a:moveTo>
                    <a:pt x="1238" y="1"/>
                  </a:moveTo>
                  <a:cubicBezTo>
                    <a:pt x="803" y="1"/>
                    <a:pt x="368" y="28"/>
                    <a:pt x="1" y="68"/>
                  </a:cubicBezTo>
                  <a:lnTo>
                    <a:pt x="1" y="68"/>
                  </a:lnTo>
                  <a:cubicBezTo>
                    <a:pt x="368" y="28"/>
                    <a:pt x="803" y="1"/>
                    <a:pt x="1238" y="1"/>
                  </a:cubicBezTo>
                  <a:cubicBezTo>
                    <a:pt x="1673" y="1"/>
                    <a:pt x="2108" y="28"/>
                    <a:pt x="2459" y="68"/>
                  </a:cubicBezTo>
                  <a:lnTo>
                    <a:pt x="2459" y="68"/>
                  </a:lnTo>
                  <a:cubicBezTo>
                    <a:pt x="2108" y="28"/>
                    <a:pt x="1673" y="1"/>
                    <a:pt x="1238" y="1"/>
                  </a:cubicBez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4"/>
            <p:cNvSpPr/>
            <p:nvPr/>
          </p:nvSpPr>
          <p:spPr>
            <a:xfrm>
              <a:off x="7456345" y="1668967"/>
              <a:ext cx="537395" cy="5621"/>
            </a:xfrm>
            <a:custGeom>
              <a:avLst/>
              <a:gdLst/>
              <a:ahLst/>
              <a:cxnLst/>
              <a:rect l="l" t="t" r="r" b="b"/>
              <a:pathLst>
                <a:path w="2964" h="31" extrusionOk="0">
                  <a:moveTo>
                    <a:pt x="253" y="0"/>
                  </a:moveTo>
                  <a:cubicBezTo>
                    <a:pt x="169" y="17"/>
                    <a:pt x="84" y="17"/>
                    <a:pt x="0" y="31"/>
                  </a:cubicBezTo>
                  <a:lnTo>
                    <a:pt x="0" y="31"/>
                  </a:lnTo>
                  <a:cubicBezTo>
                    <a:pt x="84" y="17"/>
                    <a:pt x="169" y="17"/>
                    <a:pt x="253" y="0"/>
                  </a:cubicBezTo>
                  <a:lnTo>
                    <a:pt x="253" y="0"/>
                  </a:lnTo>
                  <a:close/>
                  <a:moveTo>
                    <a:pt x="2711" y="0"/>
                  </a:moveTo>
                  <a:lnTo>
                    <a:pt x="2711" y="0"/>
                  </a:lnTo>
                  <a:cubicBezTo>
                    <a:pt x="2812" y="17"/>
                    <a:pt x="2896" y="17"/>
                    <a:pt x="2964" y="31"/>
                  </a:cubicBezTo>
                  <a:lnTo>
                    <a:pt x="2964" y="31"/>
                  </a:lnTo>
                  <a:cubicBezTo>
                    <a:pt x="2896" y="17"/>
                    <a:pt x="2812" y="17"/>
                    <a:pt x="2711" y="0"/>
                  </a:cubicBez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4"/>
            <p:cNvSpPr/>
            <p:nvPr/>
          </p:nvSpPr>
          <p:spPr>
            <a:xfrm>
              <a:off x="7395063" y="1674406"/>
              <a:ext cx="61463" cy="13054"/>
            </a:xfrm>
            <a:custGeom>
              <a:avLst/>
              <a:gdLst/>
              <a:ahLst/>
              <a:cxnLst/>
              <a:rect l="l" t="t" r="r" b="b"/>
              <a:pathLst>
                <a:path w="339" h="72" extrusionOk="0">
                  <a:moveTo>
                    <a:pt x="338" y="1"/>
                  </a:moveTo>
                  <a:cubicBezTo>
                    <a:pt x="213" y="28"/>
                    <a:pt x="99" y="41"/>
                    <a:pt x="1" y="71"/>
                  </a:cubicBezTo>
                  <a:lnTo>
                    <a:pt x="1" y="71"/>
                  </a:lnTo>
                  <a:cubicBezTo>
                    <a:pt x="99" y="41"/>
                    <a:pt x="213" y="28"/>
                    <a:pt x="338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4"/>
            <p:cNvSpPr/>
            <p:nvPr/>
          </p:nvSpPr>
          <p:spPr>
            <a:xfrm>
              <a:off x="7993559" y="1674406"/>
              <a:ext cx="61282" cy="13054"/>
            </a:xfrm>
            <a:custGeom>
              <a:avLst/>
              <a:gdLst/>
              <a:ahLst/>
              <a:cxnLst/>
              <a:rect l="l" t="t" r="r" b="b"/>
              <a:pathLst>
                <a:path w="338" h="72" extrusionOk="0">
                  <a:moveTo>
                    <a:pt x="1" y="1"/>
                  </a:moveTo>
                  <a:lnTo>
                    <a:pt x="1" y="1"/>
                  </a:lnTo>
                  <a:cubicBezTo>
                    <a:pt x="129" y="28"/>
                    <a:pt x="240" y="41"/>
                    <a:pt x="338" y="71"/>
                  </a:cubicBezTo>
                  <a:lnTo>
                    <a:pt x="338" y="71"/>
                  </a:lnTo>
                  <a:cubicBezTo>
                    <a:pt x="240" y="41"/>
                    <a:pt x="129" y="28"/>
                    <a:pt x="1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7392706" y="1641408"/>
              <a:ext cx="665217" cy="46052"/>
            </a:xfrm>
            <a:custGeom>
              <a:avLst/>
              <a:gdLst/>
              <a:ahLst/>
              <a:cxnLst/>
              <a:rect l="l" t="t" r="r" b="b"/>
              <a:pathLst>
                <a:path w="3669" h="254" extrusionOk="0">
                  <a:moveTo>
                    <a:pt x="1841" y="1"/>
                  </a:moveTo>
                  <a:cubicBezTo>
                    <a:pt x="1110" y="1"/>
                    <a:pt x="395" y="55"/>
                    <a:pt x="0" y="169"/>
                  </a:cubicBezTo>
                  <a:cubicBezTo>
                    <a:pt x="14" y="196"/>
                    <a:pt x="14" y="223"/>
                    <a:pt x="14" y="253"/>
                  </a:cubicBezTo>
                  <a:cubicBezTo>
                    <a:pt x="112" y="223"/>
                    <a:pt x="226" y="210"/>
                    <a:pt x="351" y="183"/>
                  </a:cubicBezTo>
                  <a:cubicBezTo>
                    <a:pt x="435" y="169"/>
                    <a:pt x="520" y="169"/>
                    <a:pt x="604" y="152"/>
                  </a:cubicBezTo>
                  <a:cubicBezTo>
                    <a:pt x="971" y="112"/>
                    <a:pt x="1406" y="85"/>
                    <a:pt x="1841" y="85"/>
                  </a:cubicBezTo>
                  <a:cubicBezTo>
                    <a:pt x="2276" y="85"/>
                    <a:pt x="2711" y="112"/>
                    <a:pt x="3062" y="152"/>
                  </a:cubicBezTo>
                  <a:cubicBezTo>
                    <a:pt x="3163" y="169"/>
                    <a:pt x="3247" y="169"/>
                    <a:pt x="3315" y="183"/>
                  </a:cubicBezTo>
                  <a:cubicBezTo>
                    <a:pt x="3443" y="210"/>
                    <a:pt x="3554" y="223"/>
                    <a:pt x="3652" y="253"/>
                  </a:cubicBezTo>
                  <a:cubicBezTo>
                    <a:pt x="3669" y="223"/>
                    <a:pt x="3669" y="196"/>
                    <a:pt x="3669" y="169"/>
                  </a:cubicBezTo>
                  <a:cubicBezTo>
                    <a:pt x="3288" y="55"/>
                    <a:pt x="2556" y="1"/>
                    <a:pt x="1841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8021662" y="1989881"/>
              <a:ext cx="181" cy="5621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31"/>
                  </a:moveTo>
                  <a:lnTo>
                    <a:pt x="1" y="31"/>
                  </a:lnTo>
                  <a:lnTo>
                    <a:pt x="1" y="31"/>
                  </a:lnTo>
                  <a:close/>
                  <a:moveTo>
                    <a:pt x="1" y="0"/>
                  </a:moveTo>
                  <a:lnTo>
                    <a:pt x="1" y="17"/>
                  </a:ln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7983769" y="1974651"/>
              <a:ext cx="74155" cy="152842"/>
            </a:xfrm>
            <a:custGeom>
              <a:avLst/>
              <a:gdLst/>
              <a:ahLst/>
              <a:cxnLst/>
              <a:rect l="l" t="t" r="r" b="b"/>
              <a:pathLst>
                <a:path w="409" h="843" extrusionOk="0">
                  <a:moveTo>
                    <a:pt x="210" y="0"/>
                  </a:moveTo>
                  <a:cubicBezTo>
                    <a:pt x="139" y="337"/>
                    <a:pt x="55" y="634"/>
                    <a:pt x="1" y="843"/>
                  </a:cubicBezTo>
                  <a:cubicBezTo>
                    <a:pt x="14" y="843"/>
                    <a:pt x="14" y="843"/>
                    <a:pt x="28" y="829"/>
                  </a:cubicBezTo>
                  <a:cubicBezTo>
                    <a:pt x="85" y="634"/>
                    <a:pt x="139" y="381"/>
                    <a:pt x="210" y="115"/>
                  </a:cubicBezTo>
                  <a:lnTo>
                    <a:pt x="210" y="101"/>
                  </a:lnTo>
                  <a:lnTo>
                    <a:pt x="210" y="84"/>
                  </a:lnTo>
                  <a:cubicBezTo>
                    <a:pt x="280" y="115"/>
                    <a:pt x="351" y="128"/>
                    <a:pt x="409" y="128"/>
                  </a:cubicBezTo>
                  <a:lnTo>
                    <a:pt x="409" y="44"/>
                  </a:lnTo>
                  <a:cubicBezTo>
                    <a:pt x="351" y="44"/>
                    <a:pt x="280" y="30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8057742" y="1697069"/>
              <a:ext cx="25202" cy="128003"/>
            </a:xfrm>
            <a:custGeom>
              <a:avLst/>
              <a:gdLst/>
              <a:ahLst/>
              <a:cxnLst/>
              <a:rect l="l" t="t" r="r" b="b"/>
              <a:pathLst>
                <a:path w="139" h="706" extrusionOk="0">
                  <a:moveTo>
                    <a:pt x="139" y="0"/>
                  </a:moveTo>
                  <a:cubicBezTo>
                    <a:pt x="112" y="199"/>
                    <a:pt x="54" y="435"/>
                    <a:pt x="1" y="705"/>
                  </a:cubicBezTo>
                  <a:cubicBezTo>
                    <a:pt x="54" y="435"/>
                    <a:pt x="112" y="199"/>
                    <a:pt x="139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4"/>
            <p:cNvSpPr/>
            <p:nvPr/>
          </p:nvSpPr>
          <p:spPr>
            <a:xfrm>
              <a:off x="8093278" y="1742940"/>
              <a:ext cx="181" cy="43514"/>
            </a:xfrm>
            <a:custGeom>
              <a:avLst/>
              <a:gdLst/>
              <a:ahLst/>
              <a:cxnLst/>
              <a:rect l="l" t="t" r="r" b="b"/>
              <a:pathLst>
                <a:path w="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4"/>
            <p:cNvSpPr/>
            <p:nvPr/>
          </p:nvSpPr>
          <p:spPr>
            <a:xfrm>
              <a:off x="8039430" y="1679301"/>
              <a:ext cx="56387" cy="214124"/>
            </a:xfrm>
            <a:custGeom>
              <a:avLst/>
              <a:gdLst/>
              <a:ahLst/>
              <a:cxnLst/>
              <a:rect l="l" t="t" r="r" b="b"/>
              <a:pathLst>
                <a:path w="311" h="1181" extrusionOk="0">
                  <a:moveTo>
                    <a:pt x="240" y="1"/>
                  </a:moveTo>
                  <a:cubicBezTo>
                    <a:pt x="186" y="311"/>
                    <a:pt x="102" y="746"/>
                    <a:pt x="0" y="1167"/>
                  </a:cubicBezTo>
                  <a:cubicBezTo>
                    <a:pt x="17" y="1167"/>
                    <a:pt x="17" y="1181"/>
                    <a:pt x="31" y="1181"/>
                  </a:cubicBezTo>
                  <a:cubicBezTo>
                    <a:pt x="58" y="1056"/>
                    <a:pt x="85" y="928"/>
                    <a:pt x="102" y="803"/>
                  </a:cubicBezTo>
                  <a:cubicBezTo>
                    <a:pt x="155" y="533"/>
                    <a:pt x="213" y="297"/>
                    <a:pt x="240" y="98"/>
                  </a:cubicBezTo>
                  <a:lnTo>
                    <a:pt x="253" y="98"/>
                  </a:lnTo>
                  <a:cubicBezTo>
                    <a:pt x="270" y="169"/>
                    <a:pt x="284" y="254"/>
                    <a:pt x="297" y="351"/>
                  </a:cubicBezTo>
                  <a:lnTo>
                    <a:pt x="297" y="591"/>
                  </a:lnTo>
                  <a:cubicBezTo>
                    <a:pt x="311" y="466"/>
                    <a:pt x="297" y="351"/>
                    <a:pt x="297" y="267"/>
                  </a:cubicBezTo>
                  <a:cubicBezTo>
                    <a:pt x="284" y="169"/>
                    <a:pt x="270" y="85"/>
                    <a:pt x="253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4"/>
            <p:cNvSpPr/>
            <p:nvPr/>
          </p:nvSpPr>
          <p:spPr>
            <a:xfrm>
              <a:off x="7580903" y="1895782"/>
              <a:ext cx="288098" cy="15411"/>
            </a:xfrm>
            <a:custGeom>
              <a:avLst/>
              <a:gdLst/>
              <a:ahLst/>
              <a:cxnLst/>
              <a:rect l="l" t="t" r="r" b="b"/>
              <a:pathLst>
                <a:path w="1589" h="85" extrusionOk="0">
                  <a:moveTo>
                    <a:pt x="1" y="0"/>
                  </a:moveTo>
                  <a:cubicBezTo>
                    <a:pt x="1" y="30"/>
                    <a:pt x="1" y="57"/>
                    <a:pt x="18" y="84"/>
                  </a:cubicBezTo>
                  <a:lnTo>
                    <a:pt x="1589" y="8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4"/>
            <p:cNvSpPr/>
            <p:nvPr/>
          </p:nvSpPr>
          <p:spPr>
            <a:xfrm>
              <a:off x="8031996" y="1944010"/>
              <a:ext cx="181" cy="5621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0"/>
                  </a:moveTo>
                  <a:lnTo>
                    <a:pt x="1" y="31"/>
                  </a:lnTo>
                  <a:lnTo>
                    <a:pt x="1" y="31"/>
                  </a:ln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4"/>
            <p:cNvSpPr/>
            <p:nvPr/>
          </p:nvSpPr>
          <p:spPr>
            <a:xfrm>
              <a:off x="8029639" y="1918990"/>
              <a:ext cx="28284" cy="30641"/>
            </a:xfrm>
            <a:custGeom>
              <a:avLst/>
              <a:gdLst/>
              <a:ahLst/>
              <a:cxnLst/>
              <a:rect l="l" t="t" r="r" b="b"/>
              <a:pathLst>
                <a:path w="156" h="169" extrusionOk="0">
                  <a:moveTo>
                    <a:pt x="27" y="0"/>
                  </a:moveTo>
                  <a:cubicBezTo>
                    <a:pt x="14" y="54"/>
                    <a:pt x="14" y="111"/>
                    <a:pt x="0" y="169"/>
                  </a:cubicBezTo>
                  <a:lnTo>
                    <a:pt x="14" y="169"/>
                  </a:lnTo>
                  <a:lnTo>
                    <a:pt x="14" y="138"/>
                  </a:lnTo>
                  <a:cubicBezTo>
                    <a:pt x="27" y="125"/>
                    <a:pt x="27" y="98"/>
                    <a:pt x="27" y="85"/>
                  </a:cubicBezTo>
                  <a:cubicBezTo>
                    <a:pt x="41" y="85"/>
                    <a:pt x="54" y="85"/>
                    <a:pt x="71" y="98"/>
                  </a:cubicBezTo>
                  <a:cubicBezTo>
                    <a:pt x="98" y="98"/>
                    <a:pt x="125" y="111"/>
                    <a:pt x="156" y="125"/>
                  </a:cubicBezTo>
                  <a:lnTo>
                    <a:pt x="156" y="27"/>
                  </a:lnTo>
                  <a:cubicBezTo>
                    <a:pt x="125" y="27"/>
                    <a:pt x="98" y="14"/>
                    <a:pt x="71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4"/>
            <p:cNvSpPr/>
            <p:nvPr/>
          </p:nvSpPr>
          <p:spPr>
            <a:xfrm>
              <a:off x="7929920" y="1911012"/>
              <a:ext cx="21032" cy="2538"/>
            </a:xfrm>
            <a:custGeom>
              <a:avLst/>
              <a:gdLst/>
              <a:ahLst/>
              <a:cxnLst/>
              <a:rect l="l" t="t" r="r" b="b"/>
              <a:pathLst>
                <a:path w="116" h="14" extrusionOk="0">
                  <a:moveTo>
                    <a:pt x="116" y="14"/>
                  </a:moveTo>
                  <a:lnTo>
                    <a:pt x="116" y="14"/>
                  </a:lnTo>
                  <a:lnTo>
                    <a:pt x="116" y="14"/>
                  </a:lnTo>
                  <a:close/>
                  <a:moveTo>
                    <a:pt x="116" y="14"/>
                  </a:moveTo>
                  <a:lnTo>
                    <a:pt x="116" y="14"/>
                  </a:lnTo>
                  <a:lnTo>
                    <a:pt x="116" y="14"/>
                  </a:lnTo>
                  <a:close/>
                  <a:moveTo>
                    <a:pt x="99" y="14"/>
                  </a:moveTo>
                  <a:lnTo>
                    <a:pt x="99" y="14"/>
                  </a:lnTo>
                  <a:lnTo>
                    <a:pt x="99" y="14"/>
                  </a:lnTo>
                  <a:close/>
                  <a:moveTo>
                    <a:pt x="99" y="0"/>
                  </a:move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31" y="0"/>
                  </a:moveTo>
                  <a:lnTo>
                    <a:pt x="45" y="0"/>
                  </a:lnTo>
                  <a:lnTo>
                    <a:pt x="31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7966000" y="1916452"/>
              <a:ext cx="27740" cy="5077"/>
            </a:xfrm>
            <a:custGeom>
              <a:avLst/>
              <a:gdLst/>
              <a:ahLst/>
              <a:cxnLst/>
              <a:rect l="l" t="t" r="r" b="b"/>
              <a:pathLst>
                <a:path w="153" h="28" extrusionOk="0">
                  <a:moveTo>
                    <a:pt x="55" y="14"/>
                  </a:moveTo>
                  <a:cubicBezTo>
                    <a:pt x="99" y="14"/>
                    <a:pt x="126" y="28"/>
                    <a:pt x="153" y="28"/>
                  </a:cubicBezTo>
                  <a:lnTo>
                    <a:pt x="153" y="28"/>
                  </a:lnTo>
                  <a:cubicBezTo>
                    <a:pt x="126" y="28"/>
                    <a:pt x="99" y="14"/>
                    <a:pt x="55" y="14"/>
                  </a:cubicBezTo>
                  <a:close/>
                  <a:moveTo>
                    <a:pt x="55" y="1"/>
                  </a:moveTo>
                  <a:lnTo>
                    <a:pt x="55" y="14"/>
                  </a:lnTo>
                  <a:lnTo>
                    <a:pt x="55" y="1"/>
                  </a:lnTo>
                  <a:close/>
                  <a:moveTo>
                    <a:pt x="41" y="1"/>
                  </a:moveTo>
                  <a:lnTo>
                    <a:pt x="55" y="1"/>
                  </a:lnTo>
                  <a:lnTo>
                    <a:pt x="41" y="1"/>
                  </a:lnTo>
                  <a:close/>
                  <a:moveTo>
                    <a:pt x="41" y="1"/>
                  </a:moveTo>
                  <a:lnTo>
                    <a:pt x="41" y="1"/>
                  </a:lnTo>
                  <a:lnTo>
                    <a:pt x="41" y="1"/>
                  </a:lnTo>
                  <a:close/>
                  <a:moveTo>
                    <a:pt x="28" y="1"/>
                  </a:moveTo>
                  <a:lnTo>
                    <a:pt x="41" y="1"/>
                  </a:lnTo>
                  <a:lnTo>
                    <a:pt x="28" y="1"/>
                  </a:lnTo>
                  <a:close/>
                  <a:moveTo>
                    <a:pt x="28" y="1"/>
                  </a:moveTo>
                  <a:lnTo>
                    <a:pt x="28" y="1"/>
                  </a:lnTo>
                  <a:lnTo>
                    <a:pt x="28" y="1"/>
                  </a:lnTo>
                  <a:close/>
                  <a:moveTo>
                    <a:pt x="14" y="1"/>
                  </a:moveTo>
                  <a:lnTo>
                    <a:pt x="28" y="1"/>
                  </a:lnTo>
                  <a:lnTo>
                    <a:pt x="14" y="1"/>
                  </a:lnTo>
                  <a:close/>
                  <a:moveTo>
                    <a:pt x="14" y="1"/>
                  </a:moveTo>
                  <a:lnTo>
                    <a:pt x="14" y="1"/>
                  </a:lnTo>
                  <a:lnTo>
                    <a:pt x="14" y="1"/>
                  </a:lnTo>
                  <a:close/>
                  <a:moveTo>
                    <a:pt x="1" y="1"/>
                  </a:moveTo>
                  <a:lnTo>
                    <a:pt x="14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4"/>
            <p:cNvSpPr/>
            <p:nvPr/>
          </p:nvSpPr>
          <p:spPr>
            <a:xfrm>
              <a:off x="7993559" y="1921347"/>
              <a:ext cx="13054" cy="2720"/>
            </a:xfrm>
            <a:custGeom>
              <a:avLst/>
              <a:gdLst/>
              <a:ahLst/>
              <a:cxnLst/>
              <a:rect l="l" t="t" r="r" b="b"/>
              <a:pathLst>
                <a:path w="72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14"/>
                    <a:pt x="44" y="14"/>
                    <a:pt x="71" y="14"/>
                  </a:cubicBezTo>
                  <a:lnTo>
                    <a:pt x="71" y="14"/>
                  </a:lnTo>
                  <a:cubicBezTo>
                    <a:pt x="44" y="14"/>
                    <a:pt x="31" y="14"/>
                    <a:pt x="1" y="1"/>
                  </a:cubicBezTo>
                  <a:close/>
                </a:path>
              </a:pathLst>
            </a:custGeom>
            <a:solidFill>
              <a:srgbClr val="4C81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4"/>
            <p:cNvSpPr/>
            <p:nvPr/>
          </p:nvSpPr>
          <p:spPr>
            <a:xfrm>
              <a:off x="7843799" y="1895782"/>
              <a:ext cx="165171" cy="270329"/>
            </a:xfrm>
            <a:custGeom>
              <a:avLst/>
              <a:gdLst/>
              <a:ahLst/>
              <a:cxnLst/>
              <a:rect l="l" t="t" r="r" b="b"/>
              <a:pathLst>
                <a:path w="911" h="1491" extrusionOk="0">
                  <a:moveTo>
                    <a:pt x="294" y="0"/>
                  </a:moveTo>
                  <a:cubicBezTo>
                    <a:pt x="267" y="297"/>
                    <a:pt x="183" y="998"/>
                    <a:pt x="1" y="1490"/>
                  </a:cubicBezTo>
                  <a:lnTo>
                    <a:pt x="28" y="1490"/>
                  </a:lnTo>
                  <a:cubicBezTo>
                    <a:pt x="196" y="1012"/>
                    <a:pt x="267" y="368"/>
                    <a:pt x="294" y="84"/>
                  </a:cubicBezTo>
                  <a:lnTo>
                    <a:pt x="574" y="84"/>
                  </a:lnTo>
                  <a:lnTo>
                    <a:pt x="574" y="98"/>
                  </a:lnTo>
                  <a:lnTo>
                    <a:pt x="591" y="98"/>
                  </a:lnTo>
                  <a:cubicBezTo>
                    <a:pt x="618" y="98"/>
                    <a:pt x="644" y="98"/>
                    <a:pt x="675" y="115"/>
                  </a:cubicBezTo>
                  <a:lnTo>
                    <a:pt x="729" y="115"/>
                  </a:lnTo>
                  <a:lnTo>
                    <a:pt x="729" y="128"/>
                  </a:lnTo>
                  <a:cubicBezTo>
                    <a:pt x="773" y="128"/>
                    <a:pt x="800" y="142"/>
                    <a:pt x="827" y="142"/>
                  </a:cubicBezTo>
                  <a:cubicBezTo>
                    <a:pt x="857" y="155"/>
                    <a:pt x="870" y="155"/>
                    <a:pt x="897" y="155"/>
                  </a:cubicBezTo>
                  <a:cubicBezTo>
                    <a:pt x="897" y="128"/>
                    <a:pt x="911" y="98"/>
                    <a:pt x="911" y="71"/>
                  </a:cubicBezTo>
                  <a:cubicBezTo>
                    <a:pt x="773" y="44"/>
                    <a:pt x="604" y="0"/>
                    <a:pt x="476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4"/>
            <p:cNvSpPr/>
            <p:nvPr/>
          </p:nvSpPr>
          <p:spPr>
            <a:xfrm>
              <a:off x="7499677" y="1911012"/>
              <a:ext cx="20306" cy="2538"/>
            </a:xfrm>
            <a:custGeom>
              <a:avLst/>
              <a:gdLst/>
              <a:ahLst/>
              <a:cxnLst/>
              <a:rect l="l" t="t" r="r" b="b"/>
              <a:pathLst>
                <a:path w="112" h="14" extrusionOk="0"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14" y="14"/>
                  </a:moveTo>
                  <a:lnTo>
                    <a:pt x="14" y="14"/>
                  </a:lnTo>
                  <a:lnTo>
                    <a:pt x="14" y="14"/>
                  </a:lnTo>
                  <a:close/>
                  <a:moveTo>
                    <a:pt x="14" y="14"/>
                  </a:moveTo>
                  <a:lnTo>
                    <a:pt x="14" y="14"/>
                  </a:lnTo>
                  <a:lnTo>
                    <a:pt x="14" y="14"/>
                  </a:lnTo>
                  <a:close/>
                  <a:moveTo>
                    <a:pt x="27" y="0"/>
                  </a:move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85" y="0"/>
                  </a:moveTo>
                  <a:lnTo>
                    <a:pt x="71" y="0"/>
                  </a:lnTo>
                  <a:lnTo>
                    <a:pt x="85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98" y="0"/>
                  </a:moveTo>
                  <a:lnTo>
                    <a:pt x="85" y="0"/>
                  </a:lnTo>
                  <a:lnTo>
                    <a:pt x="98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lnTo>
                    <a:pt x="112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4"/>
            <p:cNvSpPr/>
            <p:nvPr/>
          </p:nvSpPr>
          <p:spPr>
            <a:xfrm>
              <a:off x="7555883" y="1913369"/>
              <a:ext cx="181" cy="18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6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4"/>
            <p:cNvSpPr/>
            <p:nvPr/>
          </p:nvSpPr>
          <p:spPr>
            <a:xfrm>
              <a:off x="7456345" y="1916452"/>
              <a:ext cx="25746" cy="5077"/>
            </a:xfrm>
            <a:custGeom>
              <a:avLst/>
              <a:gdLst/>
              <a:ahLst/>
              <a:cxnLst/>
              <a:rect l="l" t="t" r="r" b="b"/>
              <a:pathLst>
                <a:path w="142" h="28" extrusionOk="0">
                  <a:moveTo>
                    <a:pt x="84" y="14"/>
                  </a:moveTo>
                  <a:cubicBezTo>
                    <a:pt x="57" y="14"/>
                    <a:pt x="30" y="28"/>
                    <a:pt x="0" y="28"/>
                  </a:cubicBezTo>
                  <a:lnTo>
                    <a:pt x="0" y="28"/>
                  </a:lnTo>
                  <a:cubicBezTo>
                    <a:pt x="30" y="28"/>
                    <a:pt x="57" y="14"/>
                    <a:pt x="84" y="14"/>
                  </a:cubicBezTo>
                  <a:close/>
                  <a:moveTo>
                    <a:pt x="84" y="14"/>
                  </a:moveTo>
                  <a:lnTo>
                    <a:pt x="84" y="14"/>
                  </a:lnTo>
                  <a:lnTo>
                    <a:pt x="84" y="14"/>
                  </a:lnTo>
                  <a:close/>
                  <a:moveTo>
                    <a:pt x="98" y="14"/>
                  </a:moveTo>
                  <a:lnTo>
                    <a:pt x="84" y="14"/>
                  </a:lnTo>
                  <a:lnTo>
                    <a:pt x="98" y="14"/>
                  </a:lnTo>
                  <a:close/>
                  <a:moveTo>
                    <a:pt x="98" y="14"/>
                  </a:moveTo>
                  <a:lnTo>
                    <a:pt x="98" y="14"/>
                  </a:lnTo>
                  <a:lnTo>
                    <a:pt x="98" y="14"/>
                  </a:lnTo>
                  <a:close/>
                  <a:moveTo>
                    <a:pt x="115" y="1"/>
                  </a:moveTo>
                  <a:lnTo>
                    <a:pt x="98" y="1"/>
                  </a:lnTo>
                  <a:lnTo>
                    <a:pt x="115" y="1"/>
                  </a:lnTo>
                  <a:close/>
                  <a:moveTo>
                    <a:pt x="115" y="1"/>
                  </a:moveTo>
                  <a:lnTo>
                    <a:pt x="115" y="1"/>
                  </a:lnTo>
                  <a:lnTo>
                    <a:pt x="115" y="1"/>
                  </a:lnTo>
                  <a:close/>
                  <a:moveTo>
                    <a:pt x="128" y="1"/>
                  </a:moveTo>
                  <a:lnTo>
                    <a:pt x="115" y="1"/>
                  </a:lnTo>
                  <a:lnTo>
                    <a:pt x="128" y="1"/>
                  </a:lnTo>
                  <a:close/>
                  <a:moveTo>
                    <a:pt x="128" y="1"/>
                  </a:moveTo>
                  <a:lnTo>
                    <a:pt x="128" y="1"/>
                  </a:lnTo>
                  <a:lnTo>
                    <a:pt x="128" y="1"/>
                  </a:lnTo>
                  <a:close/>
                  <a:moveTo>
                    <a:pt x="128" y="1"/>
                  </a:moveTo>
                  <a:lnTo>
                    <a:pt x="128" y="1"/>
                  </a:lnTo>
                  <a:lnTo>
                    <a:pt x="128" y="1"/>
                  </a:lnTo>
                  <a:close/>
                  <a:moveTo>
                    <a:pt x="142" y="1"/>
                  </a:moveTo>
                  <a:lnTo>
                    <a:pt x="142" y="1"/>
                  </a:lnTo>
                  <a:lnTo>
                    <a:pt x="142" y="1"/>
                  </a:lnTo>
                  <a:close/>
                  <a:moveTo>
                    <a:pt x="142" y="1"/>
                  </a:moveTo>
                  <a:lnTo>
                    <a:pt x="142" y="1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4"/>
            <p:cNvSpPr/>
            <p:nvPr/>
          </p:nvSpPr>
          <p:spPr>
            <a:xfrm>
              <a:off x="7446554" y="1921347"/>
              <a:ext cx="9972" cy="2720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54" y="1"/>
                  </a:moveTo>
                  <a:cubicBezTo>
                    <a:pt x="41" y="14"/>
                    <a:pt x="14" y="14"/>
                    <a:pt x="0" y="14"/>
                  </a:cubicBezTo>
                  <a:lnTo>
                    <a:pt x="0" y="14"/>
                  </a:lnTo>
                  <a:cubicBezTo>
                    <a:pt x="14" y="14"/>
                    <a:pt x="41" y="14"/>
                    <a:pt x="54" y="1"/>
                  </a:cubicBezTo>
                  <a:close/>
                </a:path>
              </a:pathLst>
            </a:custGeom>
            <a:solidFill>
              <a:srgbClr val="4C81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4"/>
            <p:cNvSpPr/>
            <p:nvPr/>
          </p:nvSpPr>
          <p:spPr>
            <a:xfrm>
              <a:off x="7563316" y="1982447"/>
              <a:ext cx="28284" cy="145046"/>
            </a:xfrm>
            <a:custGeom>
              <a:avLst/>
              <a:gdLst/>
              <a:ahLst/>
              <a:cxnLst/>
              <a:rect l="l" t="t" r="r" b="b"/>
              <a:pathLst>
                <a:path w="156" h="800" extrusionOk="0">
                  <a:moveTo>
                    <a:pt x="155" y="800"/>
                  </a:moveTo>
                  <a:lnTo>
                    <a:pt x="155" y="800"/>
                  </a:lnTo>
                  <a:lnTo>
                    <a:pt x="155" y="800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42" y="773"/>
                  </a:moveTo>
                  <a:lnTo>
                    <a:pt x="142" y="773"/>
                  </a:lnTo>
                  <a:lnTo>
                    <a:pt x="142" y="773"/>
                  </a:lnTo>
                  <a:close/>
                  <a:moveTo>
                    <a:pt x="142" y="773"/>
                  </a:moveTo>
                  <a:lnTo>
                    <a:pt x="142" y="773"/>
                  </a:lnTo>
                  <a:lnTo>
                    <a:pt x="142" y="773"/>
                  </a:lnTo>
                  <a:close/>
                  <a:moveTo>
                    <a:pt x="142" y="759"/>
                  </a:moveTo>
                  <a:lnTo>
                    <a:pt x="142" y="759"/>
                  </a:lnTo>
                  <a:lnTo>
                    <a:pt x="142" y="759"/>
                  </a:lnTo>
                  <a:close/>
                  <a:moveTo>
                    <a:pt x="142" y="759"/>
                  </a:moveTo>
                  <a:lnTo>
                    <a:pt x="142" y="759"/>
                  </a:lnTo>
                  <a:lnTo>
                    <a:pt x="142" y="759"/>
                  </a:lnTo>
                  <a:close/>
                  <a:moveTo>
                    <a:pt x="142" y="746"/>
                  </a:moveTo>
                  <a:lnTo>
                    <a:pt x="142" y="746"/>
                  </a:lnTo>
                  <a:lnTo>
                    <a:pt x="142" y="746"/>
                  </a:lnTo>
                  <a:close/>
                  <a:moveTo>
                    <a:pt x="142" y="746"/>
                  </a:moveTo>
                  <a:lnTo>
                    <a:pt x="142" y="746"/>
                  </a:lnTo>
                  <a:lnTo>
                    <a:pt x="142" y="746"/>
                  </a:lnTo>
                  <a:close/>
                  <a:moveTo>
                    <a:pt x="142" y="732"/>
                  </a:moveTo>
                  <a:lnTo>
                    <a:pt x="142" y="732"/>
                  </a:lnTo>
                  <a:lnTo>
                    <a:pt x="142" y="732"/>
                  </a:lnTo>
                  <a:close/>
                  <a:moveTo>
                    <a:pt x="128" y="716"/>
                  </a:moveTo>
                  <a:lnTo>
                    <a:pt x="142" y="732"/>
                  </a:lnTo>
                  <a:lnTo>
                    <a:pt x="128" y="716"/>
                  </a:lnTo>
                  <a:close/>
                  <a:moveTo>
                    <a:pt x="128" y="716"/>
                  </a:moveTo>
                  <a:lnTo>
                    <a:pt x="128" y="716"/>
                  </a:lnTo>
                  <a:lnTo>
                    <a:pt x="128" y="716"/>
                  </a:lnTo>
                  <a:close/>
                  <a:moveTo>
                    <a:pt x="128" y="702"/>
                  </a:moveTo>
                  <a:lnTo>
                    <a:pt x="128" y="716"/>
                  </a:lnTo>
                  <a:lnTo>
                    <a:pt x="128" y="702"/>
                  </a:lnTo>
                  <a:close/>
                  <a:moveTo>
                    <a:pt x="128" y="702"/>
                  </a:moveTo>
                  <a:lnTo>
                    <a:pt x="128" y="702"/>
                  </a:lnTo>
                  <a:lnTo>
                    <a:pt x="128" y="702"/>
                  </a:lnTo>
                  <a:close/>
                  <a:moveTo>
                    <a:pt x="128" y="689"/>
                  </a:moveTo>
                  <a:lnTo>
                    <a:pt x="128" y="702"/>
                  </a:lnTo>
                  <a:lnTo>
                    <a:pt x="128" y="689"/>
                  </a:lnTo>
                  <a:close/>
                  <a:moveTo>
                    <a:pt x="128" y="689"/>
                  </a:moveTo>
                  <a:lnTo>
                    <a:pt x="128" y="689"/>
                  </a:lnTo>
                  <a:lnTo>
                    <a:pt x="128" y="689"/>
                  </a:lnTo>
                  <a:close/>
                  <a:moveTo>
                    <a:pt x="14" y="112"/>
                  </a:moveTo>
                  <a:cubicBezTo>
                    <a:pt x="44" y="294"/>
                    <a:pt x="71" y="493"/>
                    <a:pt x="128" y="689"/>
                  </a:cubicBezTo>
                  <a:cubicBezTo>
                    <a:pt x="71" y="493"/>
                    <a:pt x="44" y="294"/>
                    <a:pt x="14" y="112"/>
                  </a:cubicBezTo>
                  <a:close/>
                  <a:moveTo>
                    <a:pt x="14" y="99"/>
                  </a:moveTo>
                  <a:lnTo>
                    <a:pt x="14" y="112"/>
                  </a:lnTo>
                  <a:lnTo>
                    <a:pt x="14" y="99"/>
                  </a:lnTo>
                  <a:close/>
                  <a:moveTo>
                    <a:pt x="14" y="85"/>
                  </a:moveTo>
                  <a:lnTo>
                    <a:pt x="14" y="99"/>
                  </a:lnTo>
                  <a:lnTo>
                    <a:pt x="14" y="85"/>
                  </a:lnTo>
                  <a:close/>
                  <a:moveTo>
                    <a:pt x="14" y="85"/>
                  </a:moveTo>
                  <a:lnTo>
                    <a:pt x="14" y="85"/>
                  </a:lnTo>
                  <a:lnTo>
                    <a:pt x="14" y="85"/>
                  </a:lnTo>
                  <a:close/>
                  <a:moveTo>
                    <a:pt x="14" y="85"/>
                  </a:moveTo>
                  <a:lnTo>
                    <a:pt x="14" y="85"/>
                  </a:lnTo>
                  <a:lnTo>
                    <a:pt x="14" y="85"/>
                  </a:lnTo>
                  <a:close/>
                  <a:moveTo>
                    <a:pt x="0" y="72"/>
                  </a:move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0" y="72"/>
                  </a:move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0" y="58"/>
                  </a:moveTo>
                  <a:lnTo>
                    <a:pt x="0" y="72"/>
                  </a:lnTo>
                  <a:lnTo>
                    <a:pt x="0" y="58"/>
                  </a:lnTo>
                  <a:close/>
                  <a:moveTo>
                    <a:pt x="0" y="41"/>
                  </a:moveTo>
                  <a:lnTo>
                    <a:pt x="0" y="58"/>
                  </a:lnTo>
                  <a:lnTo>
                    <a:pt x="0" y="41"/>
                  </a:lnTo>
                  <a:close/>
                  <a:moveTo>
                    <a:pt x="0" y="28"/>
                  </a:move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0" y="14"/>
                  </a:moveTo>
                  <a:lnTo>
                    <a:pt x="0" y="28"/>
                  </a:lnTo>
                  <a:lnTo>
                    <a:pt x="0" y="14"/>
                  </a:lnTo>
                  <a:close/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6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4"/>
            <p:cNvSpPr/>
            <p:nvPr/>
          </p:nvSpPr>
          <p:spPr>
            <a:xfrm>
              <a:off x="7440934" y="1895782"/>
              <a:ext cx="168253" cy="270329"/>
            </a:xfrm>
            <a:custGeom>
              <a:avLst/>
              <a:gdLst/>
              <a:ahLst/>
              <a:cxnLst/>
              <a:rect l="l" t="t" r="r" b="b"/>
              <a:pathLst>
                <a:path w="928" h="1491" extrusionOk="0">
                  <a:moveTo>
                    <a:pt x="630" y="87"/>
                  </a:moveTo>
                  <a:cubicBezTo>
                    <a:pt x="631" y="104"/>
                    <a:pt x="633" y="123"/>
                    <a:pt x="635" y="142"/>
                  </a:cubicBezTo>
                  <a:lnTo>
                    <a:pt x="635" y="142"/>
                  </a:lnTo>
                  <a:cubicBezTo>
                    <a:pt x="635" y="127"/>
                    <a:pt x="635" y="112"/>
                    <a:pt x="635" y="98"/>
                  </a:cubicBezTo>
                  <a:cubicBezTo>
                    <a:pt x="635" y="98"/>
                    <a:pt x="635" y="91"/>
                    <a:pt x="630" y="87"/>
                  </a:cubicBezTo>
                  <a:close/>
                  <a:moveTo>
                    <a:pt x="453" y="0"/>
                  </a:moveTo>
                  <a:cubicBezTo>
                    <a:pt x="324" y="0"/>
                    <a:pt x="156" y="44"/>
                    <a:pt x="1" y="71"/>
                  </a:cubicBezTo>
                  <a:cubicBezTo>
                    <a:pt x="14" y="98"/>
                    <a:pt x="14" y="128"/>
                    <a:pt x="31" y="155"/>
                  </a:cubicBezTo>
                  <a:cubicBezTo>
                    <a:pt x="45" y="155"/>
                    <a:pt x="72" y="155"/>
                    <a:pt x="85" y="142"/>
                  </a:cubicBezTo>
                  <a:cubicBezTo>
                    <a:pt x="115" y="142"/>
                    <a:pt x="142" y="128"/>
                    <a:pt x="169" y="128"/>
                  </a:cubicBezTo>
                  <a:lnTo>
                    <a:pt x="183" y="128"/>
                  </a:lnTo>
                  <a:lnTo>
                    <a:pt x="183" y="115"/>
                  </a:lnTo>
                  <a:lnTo>
                    <a:pt x="227" y="115"/>
                  </a:lnTo>
                  <a:cubicBezTo>
                    <a:pt x="267" y="98"/>
                    <a:pt x="297" y="98"/>
                    <a:pt x="324" y="98"/>
                  </a:cubicBezTo>
                  <a:lnTo>
                    <a:pt x="338" y="98"/>
                  </a:lnTo>
                  <a:cubicBezTo>
                    <a:pt x="351" y="98"/>
                    <a:pt x="351" y="98"/>
                    <a:pt x="351" y="84"/>
                  </a:cubicBezTo>
                  <a:lnTo>
                    <a:pt x="621" y="84"/>
                  </a:lnTo>
                  <a:cubicBezTo>
                    <a:pt x="625" y="84"/>
                    <a:pt x="628" y="85"/>
                    <a:pt x="630" y="87"/>
                  </a:cubicBezTo>
                  <a:lnTo>
                    <a:pt x="630" y="87"/>
                  </a:lnTo>
                  <a:cubicBezTo>
                    <a:pt x="626" y="55"/>
                    <a:pt x="624" y="26"/>
                    <a:pt x="621" y="0"/>
                  </a:cubicBezTo>
                  <a:close/>
                  <a:moveTo>
                    <a:pt x="635" y="142"/>
                  </a:moveTo>
                  <a:cubicBezTo>
                    <a:pt x="639" y="234"/>
                    <a:pt x="652" y="345"/>
                    <a:pt x="675" y="479"/>
                  </a:cubicBezTo>
                  <a:lnTo>
                    <a:pt x="675" y="492"/>
                  </a:lnTo>
                  <a:lnTo>
                    <a:pt x="675" y="506"/>
                  </a:lnTo>
                  <a:lnTo>
                    <a:pt x="675" y="519"/>
                  </a:lnTo>
                  <a:lnTo>
                    <a:pt x="675" y="536"/>
                  </a:lnTo>
                  <a:lnTo>
                    <a:pt x="675" y="550"/>
                  </a:lnTo>
                  <a:lnTo>
                    <a:pt x="689" y="563"/>
                  </a:lnTo>
                  <a:lnTo>
                    <a:pt x="689" y="577"/>
                  </a:lnTo>
                  <a:lnTo>
                    <a:pt x="689" y="590"/>
                  </a:lnTo>
                  <a:cubicBezTo>
                    <a:pt x="719" y="772"/>
                    <a:pt x="746" y="971"/>
                    <a:pt x="803" y="1167"/>
                  </a:cubicBezTo>
                  <a:lnTo>
                    <a:pt x="803" y="1180"/>
                  </a:lnTo>
                  <a:lnTo>
                    <a:pt x="803" y="1194"/>
                  </a:lnTo>
                  <a:lnTo>
                    <a:pt x="817" y="1210"/>
                  </a:lnTo>
                  <a:lnTo>
                    <a:pt x="817" y="1224"/>
                  </a:lnTo>
                  <a:lnTo>
                    <a:pt x="817" y="1237"/>
                  </a:lnTo>
                  <a:lnTo>
                    <a:pt x="817" y="1251"/>
                  </a:lnTo>
                  <a:cubicBezTo>
                    <a:pt x="817" y="1251"/>
                    <a:pt x="830" y="1251"/>
                    <a:pt x="830" y="1264"/>
                  </a:cubicBezTo>
                  <a:lnTo>
                    <a:pt x="830" y="1278"/>
                  </a:lnTo>
                  <a:cubicBezTo>
                    <a:pt x="844" y="1349"/>
                    <a:pt x="874" y="1419"/>
                    <a:pt x="901" y="1490"/>
                  </a:cubicBezTo>
                  <a:lnTo>
                    <a:pt x="928" y="1490"/>
                  </a:lnTo>
                  <a:cubicBezTo>
                    <a:pt x="759" y="1065"/>
                    <a:pt x="673" y="483"/>
                    <a:pt x="635" y="142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4"/>
            <p:cNvSpPr/>
            <p:nvPr/>
          </p:nvSpPr>
          <p:spPr>
            <a:xfrm>
              <a:off x="7428242" y="1989881"/>
              <a:ext cx="5621" cy="23389"/>
            </a:xfrm>
            <a:custGeom>
              <a:avLst/>
              <a:gdLst/>
              <a:ahLst/>
              <a:cxnLst/>
              <a:rect l="l" t="t" r="r" b="b"/>
              <a:pathLst>
                <a:path w="31" h="129" extrusionOk="0">
                  <a:moveTo>
                    <a:pt x="30" y="128"/>
                  </a:moveTo>
                  <a:lnTo>
                    <a:pt x="30" y="128"/>
                  </a:lnTo>
                  <a:lnTo>
                    <a:pt x="30" y="128"/>
                  </a:lnTo>
                  <a:close/>
                  <a:moveTo>
                    <a:pt x="30" y="115"/>
                  </a:moveTo>
                  <a:lnTo>
                    <a:pt x="30" y="115"/>
                  </a:lnTo>
                  <a:lnTo>
                    <a:pt x="30" y="115"/>
                  </a:lnTo>
                  <a:close/>
                  <a:moveTo>
                    <a:pt x="0" y="0"/>
                  </a:moveTo>
                  <a:cubicBezTo>
                    <a:pt x="17" y="44"/>
                    <a:pt x="17" y="71"/>
                    <a:pt x="30" y="115"/>
                  </a:cubicBezTo>
                  <a:cubicBezTo>
                    <a:pt x="17" y="71"/>
                    <a:pt x="17" y="44"/>
                    <a:pt x="0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4"/>
            <p:cNvSpPr/>
            <p:nvPr/>
          </p:nvSpPr>
          <p:spPr>
            <a:xfrm>
              <a:off x="7392706" y="1974651"/>
              <a:ext cx="76512" cy="152842"/>
            </a:xfrm>
            <a:custGeom>
              <a:avLst/>
              <a:gdLst/>
              <a:ahLst/>
              <a:cxnLst/>
              <a:rect l="l" t="t" r="r" b="b"/>
              <a:pathLst>
                <a:path w="422" h="843" extrusionOk="0">
                  <a:moveTo>
                    <a:pt x="196" y="0"/>
                  </a:moveTo>
                  <a:cubicBezTo>
                    <a:pt x="129" y="30"/>
                    <a:pt x="58" y="44"/>
                    <a:pt x="0" y="44"/>
                  </a:cubicBezTo>
                  <a:lnTo>
                    <a:pt x="0" y="128"/>
                  </a:lnTo>
                  <a:cubicBezTo>
                    <a:pt x="58" y="128"/>
                    <a:pt x="129" y="115"/>
                    <a:pt x="196" y="84"/>
                  </a:cubicBezTo>
                  <a:cubicBezTo>
                    <a:pt x="213" y="128"/>
                    <a:pt x="213" y="155"/>
                    <a:pt x="226" y="199"/>
                  </a:cubicBezTo>
                  <a:lnTo>
                    <a:pt x="226" y="212"/>
                  </a:lnTo>
                  <a:cubicBezTo>
                    <a:pt x="280" y="438"/>
                    <a:pt x="338" y="661"/>
                    <a:pt x="381" y="829"/>
                  </a:cubicBezTo>
                  <a:cubicBezTo>
                    <a:pt x="395" y="843"/>
                    <a:pt x="408" y="843"/>
                    <a:pt x="422" y="843"/>
                  </a:cubicBezTo>
                  <a:cubicBezTo>
                    <a:pt x="351" y="634"/>
                    <a:pt x="280" y="337"/>
                    <a:pt x="196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7362065" y="1974651"/>
              <a:ext cx="5077" cy="20850"/>
            </a:xfrm>
            <a:custGeom>
              <a:avLst/>
              <a:gdLst/>
              <a:ahLst/>
              <a:cxnLst/>
              <a:rect l="l" t="t" r="r" b="b"/>
              <a:pathLst>
                <a:path w="28" h="115" extrusionOk="0">
                  <a:moveTo>
                    <a:pt x="14" y="0"/>
                  </a:moveTo>
                  <a:cubicBezTo>
                    <a:pt x="14" y="17"/>
                    <a:pt x="1" y="17"/>
                    <a:pt x="1" y="30"/>
                  </a:cubicBezTo>
                  <a:lnTo>
                    <a:pt x="1" y="57"/>
                  </a:lnTo>
                  <a:cubicBezTo>
                    <a:pt x="1" y="71"/>
                    <a:pt x="14" y="101"/>
                    <a:pt x="28" y="115"/>
                  </a:cubicBezTo>
                  <a:lnTo>
                    <a:pt x="28" y="1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7331605" y="1786273"/>
              <a:ext cx="17949" cy="137794"/>
            </a:xfrm>
            <a:custGeom>
              <a:avLst/>
              <a:gdLst/>
              <a:ahLst/>
              <a:cxnLst/>
              <a:rect l="l" t="t" r="r" b="b"/>
              <a:pathLst>
                <a:path w="99" h="760" extrusionOk="0">
                  <a:moveTo>
                    <a:pt x="98" y="746"/>
                  </a:moveTo>
                  <a:lnTo>
                    <a:pt x="98" y="759"/>
                  </a:lnTo>
                  <a:lnTo>
                    <a:pt x="98" y="746"/>
                  </a:lnTo>
                  <a:close/>
                  <a:moveTo>
                    <a:pt x="98" y="732"/>
                  </a:moveTo>
                  <a:lnTo>
                    <a:pt x="98" y="746"/>
                  </a:lnTo>
                  <a:lnTo>
                    <a:pt x="98" y="732"/>
                  </a:lnTo>
                  <a:close/>
                  <a:moveTo>
                    <a:pt x="98" y="732"/>
                  </a:moveTo>
                  <a:lnTo>
                    <a:pt x="98" y="732"/>
                  </a:lnTo>
                  <a:lnTo>
                    <a:pt x="98" y="732"/>
                  </a:lnTo>
                  <a:close/>
                  <a:moveTo>
                    <a:pt x="98" y="719"/>
                  </a:moveTo>
                  <a:lnTo>
                    <a:pt x="98" y="732"/>
                  </a:lnTo>
                  <a:lnTo>
                    <a:pt x="98" y="719"/>
                  </a:lnTo>
                  <a:close/>
                  <a:moveTo>
                    <a:pt x="85" y="702"/>
                  </a:moveTo>
                  <a:lnTo>
                    <a:pt x="98" y="719"/>
                  </a:lnTo>
                  <a:lnTo>
                    <a:pt x="85" y="702"/>
                  </a:lnTo>
                  <a:close/>
                  <a:moveTo>
                    <a:pt x="14" y="311"/>
                  </a:moveTo>
                  <a:cubicBezTo>
                    <a:pt x="27" y="449"/>
                    <a:pt x="44" y="577"/>
                    <a:pt x="85" y="702"/>
                  </a:cubicBezTo>
                  <a:cubicBezTo>
                    <a:pt x="44" y="577"/>
                    <a:pt x="27" y="449"/>
                    <a:pt x="14" y="311"/>
                  </a:cubicBezTo>
                  <a:close/>
                  <a:moveTo>
                    <a:pt x="0" y="297"/>
                  </a:moveTo>
                  <a:cubicBezTo>
                    <a:pt x="0" y="311"/>
                    <a:pt x="0" y="311"/>
                    <a:pt x="14" y="311"/>
                  </a:cubicBezTo>
                  <a:cubicBezTo>
                    <a:pt x="0" y="311"/>
                    <a:pt x="0" y="311"/>
                    <a:pt x="0" y="297"/>
                  </a:cubicBezTo>
                  <a:close/>
                  <a:moveTo>
                    <a:pt x="0" y="280"/>
                  </a:moveTo>
                  <a:lnTo>
                    <a:pt x="0" y="297"/>
                  </a:lnTo>
                  <a:lnTo>
                    <a:pt x="0" y="280"/>
                  </a:lnTo>
                  <a:close/>
                  <a:moveTo>
                    <a:pt x="0" y="280"/>
                  </a:moveTo>
                  <a:lnTo>
                    <a:pt x="0" y="280"/>
                  </a:lnTo>
                  <a:lnTo>
                    <a:pt x="0" y="280"/>
                  </a:lnTo>
                  <a:close/>
                  <a:moveTo>
                    <a:pt x="0" y="267"/>
                  </a:moveTo>
                  <a:lnTo>
                    <a:pt x="0" y="280"/>
                  </a:lnTo>
                  <a:lnTo>
                    <a:pt x="0" y="267"/>
                  </a:lnTo>
                  <a:close/>
                  <a:moveTo>
                    <a:pt x="0" y="267"/>
                  </a:moveTo>
                  <a:lnTo>
                    <a:pt x="0" y="267"/>
                  </a:lnTo>
                  <a:lnTo>
                    <a:pt x="0" y="267"/>
                  </a:lnTo>
                  <a:close/>
                  <a:moveTo>
                    <a:pt x="0" y="253"/>
                  </a:moveTo>
                  <a:lnTo>
                    <a:pt x="0" y="267"/>
                  </a:lnTo>
                  <a:lnTo>
                    <a:pt x="0" y="253"/>
                  </a:lnTo>
                  <a:close/>
                  <a:moveTo>
                    <a:pt x="0" y="240"/>
                  </a:moveTo>
                  <a:lnTo>
                    <a:pt x="0" y="253"/>
                  </a:lnTo>
                  <a:lnTo>
                    <a:pt x="0" y="240"/>
                  </a:lnTo>
                  <a:close/>
                  <a:moveTo>
                    <a:pt x="0" y="240"/>
                  </a:moveTo>
                  <a:lnTo>
                    <a:pt x="0" y="240"/>
                  </a:lnTo>
                  <a:lnTo>
                    <a:pt x="0" y="240"/>
                  </a:lnTo>
                  <a:close/>
                  <a:moveTo>
                    <a:pt x="0" y="227"/>
                  </a:moveTo>
                  <a:lnTo>
                    <a:pt x="0" y="240"/>
                  </a:lnTo>
                  <a:lnTo>
                    <a:pt x="0" y="227"/>
                  </a:lnTo>
                  <a:close/>
                  <a:moveTo>
                    <a:pt x="0" y="227"/>
                  </a:moveTo>
                  <a:lnTo>
                    <a:pt x="0" y="227"/>
                  </a:lnTo>
                  <a:lnTo>
                    <a:pt x="0" y="227"/>
                  </a:lnTo>
                  <a:close/>
                  <a:moveTo>
                    <a:pt x="0" y="213"/>
                  </a:moveTo>
                  <a:lnTo>
                    <a:pt x="0" y="213"/>
                  </a:lnTo>
                  <a:lnTo>
                    <a:pt x="0" y="213"/>
                  </a:lnTo>
                  <a:close/>
                  <a:moveTo>
                    <a:pt x="0" y="196"/>
                  </a:moveTo>
                  <a:lnTo>
                    <a:pt x="0" y="213"/>
                  </a:lnTo>
                  <a:lnTo>
                    <a:pt x="0" y="196"/>
                  </a:lnTo>
                  <a:close/>
                  <a:moveTo>
                    <a:pt x="0" y="196"/>
                  </a:moveTo>
                  <a:lnTo>
                    <a:pt x="0" y="196"/>
                  </a:lnTo>
                  <a:lnTo>
                    <a:pt x="0" y="196"/>
                  </a:lnTo>
                  <a:close/>
                  <a:moveTo>
                    <a:pt x="0" y="183"/>
                  </a:moveTo>
                  <a:lnTo>
                    <a:pt x="0" y="183"/>
                  </a:lnTo>
                  <a:lnTo>
                    <a:pt x="0" y="183"/>
                  </a:lnTo>
                  <a:close/>
                  <a:moveTo>
                    <a:pt x="0" y="183"/>
                  </a:moveTo>
                  <a:lnTo>
                    <a:pt x="0" y="183"/>
                  </a:lnTo>
                  <a:lnTo>
                    <a:pt x="0" y="183"/>
                  </a:lnTo>
                  <a:close/>
                  <a:moveTo>
                    <a:pt x="0" y="169"/>
                  </a:moveTo>
                  <a:lnTo>
                    <a:pt x="0" y="169"/>
                  </a:lnTo>
                  <a:lnTo>
                    <a:pt x="0" y="169"/>
                  </a:lnTo>
                  <a:close/>
                  <a:moveTo>
                    <a:pt x="0" y="156"/>
                  </a:moveTo>
                  <a:lnTo>
                    <a:pt x="0" y="169"/>
                  </a:lnTo>
                  <a:lnTo>
                    <a:pt x="0" y="156"/>
                  </a:lnTo>
                  <a:close/>
                  <a:moveTo>
                    <a:pt x="0" y="156"/>
                  </a:moveTo>
                  <a:lnTo>
                    <a:pt x="0" y="156"/>
                  </a:lnTo>
                  <a:lnTo>
                    <a:pt x="0" y="156"/>
                  </a:lnTo>
                  <a:close/>
                  <a:moveTo>
                    <a:pt x="0" y="142"/>
                  </a:moveTo>
                  <a:lnTo>
                    <a:pt x="0" y="142"/>
                  </a:lnTo>
                  <a:lnTo>
                    <a:pt x="0" y="142"/>
                  </a:lnTo>
                  <a:close/>
                  <a:moveTo>
                    <a:pt x="0" y="142"/>
                  </a:moveTo>
                  <a:lnTo>
                    <a:pt x="0" y="142"/>
                  </a:lnTo>
                  <a:lnTo>
                    <a:pt x="0" y="142"/>
                  </a:lnTo>
                  <a:close/>
                  <a:moveTo>
                    <a:pt x="0" y="129"/>
                  </a:moveTo>
                  <a:lnTo>
                    <a:pt x="0" y="129"/>
                  </a:lnTo>
                  <a:lnTo>
                    <a:pt x="0" y="129"/>
                  </a:lnTo>
                  <a:close/>
                  <a:moveTo>
                    <a:pt x="0" y="28"/>
                  </a:move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4F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4"/>
            <p:cNvSpPr/>
            <p:nvPr/>
          </p:nvSpPr>
          <p:spPr>
            <a:xfrm>
              <a:off x="7331605" y="1786273"/>
              <a:ext cx="35536" cy="155381"/>
            </a:xfrm>
            <a:custGeom>
              <a:avLst/>
              <a:gdLst/>
              <a:ahLst/>
              <a:cxnLst/>
              <a:rect l="l" t="t" r="r" b="b"/>
              <a:pathLst>
                <a:path w="196" h="857" extrusionOk="0">
                  <a:moveTo>
                    <a:pt x="0" y="1"/>
                  </a:moveTo>
                  <a:lnTo>
                    <a:pt x="0" y="14"/>
                  </a:lnTo>
                  <a:lnTo>
                    <a:pt x="0" y="28"/>
                  </a:lnTo>
                  <a:lnTo>
                    <a:pt x="0" y="129"/>
                  </a:lnTo>
                  <a:lnTo>
                    <a:pt x="0" y="142"/>
                  </a:lnTo>
                  <a:lnTo>
                    <a:pt x="0" y="156"/>
                  </a:lnTo>
                  <a:lnTo>
                    <a:pt x="0" y="169"/>
                  </a:lnTo>
                  <a:lnTo>
                    <a:pt x="0" y="183"/>
                  </a:lnTo>
                  <a:lnTo>
                    <a:pt x="0" y="196"/>
                  </a:lnTo>
                  <a:lnTo>
                    <a:pt x="0" y="213"/>
                  </a:lnTo>
                  <a:lnTo>
                    <a:pt x="0" y="227"/>
                  </a:lnTo>
                  <a:lnTo>
                    <a:pt x="0" y="240"/>
                  </a:lnTo>
                  <a:lnTo>
                    <a:pt x="0" y="253"/>
                  </a:lnTo>
                  <a:lnTo>
                    <a:pt x="0" y="267"/>
                  </a:lnTo>
                  <a:lnTo>
                    <a:pt x="0" y="280"/>
                  </a:lnTo>
                  <a:lnTo>
                    <a:pt x="0" y="297"/>
                  </a:lnTo>
                  <a:cubicBezTo>
                    <a:pt x="0" y="311"/>
                    <a:pt x="0" y="311"/>
                    <a:pt x="14" y="311"/>
                  </a:cubicBezTo>
                  <a:cubicBezTo>
                    <a:pt x="27" y="449"/>
                    <a:pt x="44" y="577"/>
                    <a:pt x="85" y="702"/>
                  </a:cubicBezTo>
                  <a:lnTo>
                    <a:pt x="98" y="719"/>
                  </a:lnTo>
                  <a:lnTo>
                    <a:pt x="98" y="732"/>
                  </a:lnTo>
                  <a:lnTo>
                    <a:pt x="98" y="746"/>
                  </a:lnTo>
                  <a:lnTo>
                    <a:pt x="98" y="759"/>
                  </a:lnTo>
                  <a:cubicBezTo>
                    <a:pt x="128" y="803"/>
                    <a:pt x="155" y="830"/>
                    <a:pt x="196" y="857"/>
                  </a:cubicBezTo>
                  <a:lnTo>
                    <a:pt x="196" y="759"/>
                  </a:lnTo>
                  <a:cubicBezTo>
                    <a:pt x="155" y="746"/>
                    <a:pt x="128" y="719"/>
                    <a:pt x="98" y="661"/>
                  </a:cubicBezTo>
                  <a:cubicBezTo>
                    <a:pt x="27" y="449"/>
                    <a:pt x="0" y="21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4"/>
            <p:cNvSpPr/>
            <p:nvPr/>
          </p:nvSpPr>
          <p:spPr>
            <a:xfrm>
              <a:off x="8100531" y="1786273"/>
              <a:ext cx="21032" cy="137794"/>
            </a:xfrm>
            <a:custGeom>
              <a:avLst/>
              <a:gdLst/>
              <a:ahLst/>
              <a:cxnLst/>
              <a:rect l="l" t="t" r="r" b="b"/>
              <a:pathLst>
                <a:path w="116" h="760" extrusionOk="0">
                  <a:moveTo>
                    <a:pt x="1" y="746"/>
                  </a:moveTo>
                  <a:lnTo>
                    <a:pt x="1" y="759"/>
                  </a:lnTo>
                  <a:lnTo>
                    <a:pt x="1" y="746"/>
                  </a:lnTo>
                  <a:close/>
                  <a:moveTo>
                    <a:pt x="1" y="746"/>
                  </a:moveTo>
                  <a:lnTo>
                    <a:pt x="1" y="746"/>
                  </a:lnTo>
                  <a:lnTo>
                    <a:pt x="1" y="746"/>
                  </a:lnTo>
                  <a:close/>
                  <a:moveTo>
                    <a:pt x="17" y="732"/>
                  </a:moveTo>
                  <a:lnTo>
                    <a:pt x="1" y="732"/>
                  </a:lnTo>
                  <a:lnTo>
                    <a:pt x="17" y="732"/>
                  </a:lnTo>
                  <a:close/>
                  <a:moveTo>
                    <a:pt x="17" y="719"/>
                  </a:moveTo>
                  <a:lnTo>
                    <a:pt x="17" y="732"/>
                  </a:lnTo>
                  <a:lnTo>
                    <a:pt x="17" y="719"/>
                  </a:lnTo>
                  <a:close/>
                  <a:moveTo>
                    <a:pt x="17" y="719"/>
                  </a:moveTo>
                  <a:lnTo>
                    <a:pt x="17" y="719"/>
                  </a:lnTo>
                  <a:lnTo>
                    <a:pt x="17" y="719"/>
                  </a:lnTo>
                  <a:close/>
                  <a:moveTo>
                    <a:pt x="17" y="702"/>
                  </a:moveTo>
                  <a:lnTo>
                    <a:pt x="17" y="702"/>
                  </a:lnTo>
                  <a:lnTo>
                    <a:pt x="17" y="702"/>
                  </a:lnTo>
                  <a:close/>
                  <a:moveTo>
                    <a:pt x="17" y="702"/>
                  </a:moveTo>
                  <a:lnTo>
                    <a:pt x="17" y="702"/>
                  </a:lnTo>
                  <a:lnTo>
                    <a:pt x="17" y="702"/>
                  </a:lnTo>
                  <a:close/>
                  <a:moveTo>
                    <a:pt x="31" y="688"/>
                  </a:moveTo>
                  <a:lnTo>
                    <a:pt x="31" y="688"/>
                  </a:lnTo>
                  <a:lnTo>
                    <a:pt x="31" y="688"/>
                  </a:lnTo>
                  <a:close/>
                  <a:moveTo>
                    <a:pt x="115" y="1"/>
                  </a:moveTo>
                  <a:lnTo>
                    <a:pt x="115" y="1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4"/>
            <p:cNvSpPr/>
            <p:nvPr/>
          </p:nvSpPr>
          <p:spPr>
            <a:xfrm>
              <a:off x="8085301" y="1786273"/>
              <a:ext cx="36262" cy="155381"/>
            </a:xfrm>
            <a:custGeom>
              <a:avLst/>
              <a:gdLst/>
              <a:ahLst/>
              <a:cxnLst/>
              <a:rect l="l" t="t" r="r" b="b"/>
              <a:pathLst>
                <a:path w="200" h="857" extrusionOk="0">
                  <a:moveTo>
                    <a:pt x="199" y="1"/>
                  </a:moveTo>
                  <a:cubicBezTo>
                    <a:pt x="199" y="213"/>
                    <a:pt x="169" y="449"/>
                    <a:pt x="85" y="661"/>
                  </a:cubicBezTo>
                  <a:cubicBezTo>
                    <a:pt x="71" y="719"/>
                    <a:pt x="31" y="746"/>
                    <a:pt x="0" y="759"/>
                  </a:cubicBezTo>
                  <a:lnTo>
                    <a:pt x="0" y="857"/>
                  </a:lnTo>
                  <a:cubicBezTo>
                    <a:pt x="31" y="830"/>
                    <a:pt x="71" y="803"/>
                    <a:pt x="85" y="759"/>
                  </a:cubicBezTo>
                  <a:lnTo>
                    <a:pt x="85" y="746"/>
                  </a:lnTo>
                  <a:lnTo>
                    <a:pt x="85" y="732"/>
                  </a:lnTo>
                  <a:lnTo>
                    <a:pt x="101" y="732"/>
                  </a:lnTo>
                  <a:lnTo>
                    <a:pt x="101" y="719"/>
                  </a:lnTo>
                  <a:lnTo>
                    <a:pt x="101" y="702"/>
                  </a:lnTo>
                  <a:cubicBezTo>
                    <a:pt x="101" y="702"/>
                    <a:pt x="101" y="688"/>
                    <a:pt x="115" y="688"/>
                  </a:cubicBezTo>
                  <a:cubicBezTo>
                    <a:pt x="186" y="466"/>
                    <a:pt x="199" y="213"/>
                    <a:pt x="199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4"/>
            <p:cNvSpPr/>
            <p:nvPr/>
          </p:nvSpPr>
          <p:spPr>
            <a:xfrm>
              <a:off x="8085301" y="1974651"/>
              <a:ext cx="5621" cy="20850"/>
            </a:xfrm>
            <a:custGeom>
              <a:avLst/>
              <a:gdLst/>
              <a:ahLst/>
              <a:cxnLst/>
              <a:rect l="l" t="t" r="r" b="b"/>
              <a:pathLst>
                <a:path w="31" h="115" extrusionOk="0">
                  <a:moveTo>
                    <a:pt x="0" y="0"/>
                  </a:moveTo>
                  <a:lnTo>
                    <a:pt x="0" y="17"/>
                  </a:lnTo>
                  <a:lnTo>
                    <a:pt x="0" y="115"/>
                  </a:lnTo>
                  <a:cubicBezTo>
                    <a:pt x="17" y="101"/>
                    <a:pt x="31" y="71"/>
                    <a:pt x="31" y="57"/>
                  </a:cubicBezTo>
                  <a:cubicBezTo>
                    <a:pt x="31" y="44"/>
                    <a:pt x="17" y="44"/>
                    <a:pt x="17" y="30"/>
                  </a:cubicBezTo>
                  <a:cubicBezTo>
                    <a:pt x="17" y="30"/>
                    <a:pt x="17" y="17"/>
                    <a:pt x="0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4"/>
            <p:cNvSpPr/>
            <p:nvPr/>
          </p:nvSpPr>
          <p:spPr>
            <a:xfrm>
              <a:off x="8085301" y="2043548"/>
              <a:ext cx="181" cy="18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4"/>
            <p:cNvSpPr/>
            <p:nvPr/>
          </p:nvSpPr>
          <p:spPr>
            <a:xfrm>
              <a:off x="7366960" y="2043548"/>
              <a:ext cx="718522" cy="175687"/>
            </a:xfrm>
            <a:custGeom>
              <a:avLst/>
              <a:gdLst/>
              <a:ahLst/>
              <a:cxnLst/>
              <a:rect l="l" t="t" r="r" b="b"/>
              <a:pathLst>
                <a:path w="3963" h="969" extrusionOk="0">
                  <a:moveTo>
                    <a:pt x="1" y="1"/>
                  </a:moveTo>
                  <a:lnTo>
                    <a:pt x="1" y="85"/>
                  </a:lnTo>
                  <a:cubicBezTo>
                    <a:pt x="1" y="126"/>
                    <a:pt x="31" y="787"/>
                    <a:pt x="1407" y="928"/>
                  </a:cubicBezTo>
                  <a:lnTo>
                    <a:pt x="1407" y="942"/>
                  </a:lnTo>
                  <a:cubicBezTo>
                    <a:pt x="1420" y="955"/>
                    <a:pt x="1451" y="969"/>
                    <a:pt x="1478" y="969"/>
                  </a:cubicBezTo>
                  <a:lnTo>
                    <a:pt x="1505" y="969"/>
                  </a:lnTo>
                  <a:cubicBezTo>
                    <a:pt x="1518" y="955"/>
                    <a:pt x="1535" y="942"/>
                    <a:pt x="1548" y="942"/>
                  </a:cubicBezTo>
                  <a:lnTo>
                    <a:pt x="2418" y="942"/>
                  </a:lnTo>
                  <a:lnTo>
                    <a:pt x="2445" y="969"/>
                  </a:lnTo>
                  <a:lnTo>
                    <a:pt x="2489" y="969"/>
                  </a:lnTo>
                  <a:cubicBezTo>
                    <a:pt x="2516" y="969"/>
                    <a:pt x="2529" y="955"/>
                    <a:pt x="2546" y="942"/>
                  </a:cubicBezTo>
                  <a:lnTo>
                    <a:pt x="2560" y="928"/>
                  </a:lnTo>
                  <a:cubicBezTo>
                    <a:pt x="3935" y="787"/>
                    <a:pt x="3962" y="126"/>
                    <a:pt x="3962" y="85"/>
                  </a:cubicBezTo>
                  <a:lnTo>
                    <a:pt x="3962" y="1"/>
                  </a:lnTo>
                  <a:cubicBezTo>
                    <a:pt x="3949" y="41"/>
                    <a:pt x="3922" y="702"/>
                    <a:pt x="2560" y="830"/>
                  </a:cubicBezTo>
                  <a:lnTo>
                    <a:pt x="2546" y="844"/>
                  </a:lnTo>
                  <a:cubicBezTo>
                    <a:pt x="2529" y="871"/>
                    <a:pt x="2516" y="884"/>
                    <a:pt x="2489" y="884"/>
                  </a:cubicBezTo>
                  <a:cubicBezTo>
                    <a:pt x="2475" y="884"/>
                    <a:pt x="2462" y="884"/>
                    <a:pt x="2445" y="871"/>
                  </a:cubicBezTo>
                  <a:cubicBezTo>
                    <a:pt x="2432" y="871"/>
                    <a:pt x="2418" y="857"/>
                    <a:pt x="2418" y="844"/>
                  </a:cubicBezTo>
                  <a:cubicBezTo>
                    <a:pt x="2361" y="844"/>
                    <a:pt x="2307" y="857"/>
                    <a:pt x="2250" y="857"/>
                  </a:cubicBezTo>
                  <a:lnTo>
                    <a:pt x="1717" y="857"/>
                  </a:lnTo>
                  <a:cubicBezTo>
                    <a:pt x="1646" y="857"/>
                    <a:pt x="1589" y="844"/>
                    <a:pt x="1548" y="844"/>
                  </a:cubicBezTo>
                  <a:cubicBezTo>
                    <a:pt x="1535" y="857"/>
                    <a:pt x="1518" y="871"/>
                    <a:pt x="1505" y="871"/>
                  </a:cubicBezTo>
                  <a:cubicBezTo>
                    <a:pt x="1505" y="884"/>
                    <a:pt x="1491" y="884"/>
                    <a:pt x="1478" y="884"/>
                  </a:cubicBezTo>
                  <a:cubicBezTo>
                    <a:pt x="1451" y="884"/>
                    <a:pt x="1420" y="871"/>
                    <a:pt x="1407" y="844"/>
                  </a:cubicBezTo>
                  <a:lnTo>
                    <a:pt x="1407" y="830"/>
                  </a:lnTo>
                  <a:cubicBezTo>
                    <a:pt x="31" y="702"/>
                    <a:pt x="1" y="4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7366960" y="1697069"/>
              <a:ext cx="18675" cy="91923"/>
            </a:xfrm>
            <a:custGeom>
              <a:avLst/>
              <a:gdLst/>
              <a:ahLst/>
              <a:cxnLst/>
              <a:rect l="l" t="t" r="r" b="b"/>
              <a:pathLst>
                <a:path w="103" h="507" extrusionOk="0">
                  <a:moveTo>
                    <a:pt x="1" y="0"/>
                  </a:moveTo>
                  <a:cubicBezTo>
                    <a:pt x="31" y="142"/>
                    <a:pt x="72" y="324"/>
                    <a:pt x="102" y="506"/>
                  </a:cubicBezTo>
                  <a:cubicBezTo>
                    <a:pt x="72" y="324"/>
                    <a:pt x="31" y="142"/>
                    <a:pt x="1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7357170" y="1742940"/>
              <a:ext cx="2720" cy="17949"/>
            </a:xfrm>
            <a:custGeom>
              <a:avLst/>
              <a:gdLst/>
              <a:ahLst/>
              <a:cxnLst/>
              <a:rect l="l" t="t" r="r" b="b"/>
              <a:pathLst>
                <a:path w="15" h="99" extrusionOk="0">
                  <a:moveTo>
                    <a:pt x="1" y="98"/>
                  </a:moveTo>
                  <a:lnTo>
                    <a:pt x="1" y="98"/>
                  </a:lnTo>
                  <a:lnTo>
                    <a:pt x="1" y="98"/>
                  </a:lnTo>
                  <a:close/>
                  <a:moveTo>
                    <a:pt x="1" y="85"/>
                  </a:moveTo>
                  <a:lnTo>
                    <a:pt x="1" y="98"/>
                  </a:lnTo>
                  <a:lnTo>
                    <a:pt x="1" y="85"/>
                  </a:lnTo>
                  <a:close/>
                  <a:moveTo>
                    <a:pt x="14" y="0"/>
                  </a:moveTo>
                  <a:cubicBezTo>
                    <a:pt x="14" y="31"/>
                    <a:pt x="14" y="58"/>
                    <a:pt x="1" y="85"/>
                  </a:cubicBezTo>
                  <a:cubicBezTo>
                    <a:pt x="14" y="58"/>
                    <a:pt x="14" y="31"/>
                    <a:pt x="14" y="0"/>
                  </a:cubicBezTo>
                  <a:close/>
                </a:path>
              </a:pathLst>
            </a:custGeom>
            <a:solidFill>
              <a:srgbClr val="004F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4"/>
            <p:cNvSpPr/>
            <p:nvPr/>
          </p:nvSpPr>
          <p:spPr>
            <a:xfrm>
              <a:off x="7357170" y="1679301"/>
              <a:ext cx="53486" cy="214124"/>
            </a:xfrm>
            <a:custGeom>
              <a:avLst/>
              <a:gdLst/>
              <a:ahLst/>
              <a:cxnLst/>
              <a:rect l="l" t="t" r="r" b="b"/>
              <a:pathLst>
                <a:path w="295" h="1181" extrusionOk="0">
                  <a:moveTo>
                    <a:pt x="2" y="433"/>
                  </a:moveTo>
                  <a:lnTo>
                    <a:pt x="2" y="433"/>
                  </a:lnTo>
                  <a:cubicBezTo>
                    <a:pt x="2" y="434"/>
                    <a:pt x="1" y="435"/>
                    <a:pt x="1" y="436"/>
                  </a:cubicBezTo>
                  <a:lnTo>
                    <a:pt x="1" y="449"/>
                  </a:lnTo>
                  <a:lnTo>
                    <a:pt x="1" y="591"/>
                  </a:lnTo>
                  <a:cubicBezTo>
                    <a:pt x="1" y="536"/>
                    <a:pt x="1" y="483"/>
                    <a:pt x="2" y="433"/>
                  </a:cubicBezTo>
                  <a:close/>
                  <a:moveTo>
                    <a:pt x="41" y="1"/>
                  </a:moveTo>
                  <a:cubicBezTo>
                    <a:pt x="28" y="85"/>
                    <a:pt x="28" y="169"/>
                    <a:pt x="14" y="267"/>
                  </a:cubicBezTo>
                  <a:cubicBezTo>
                    <a:pt x="7" y="314"/>
                    <a:pt x="4" y="371"/>
                    <a:pt x="2" y="433"/>
                  </a:cubicBezTo>
                  <a:lnTo>
                    <a:pt x="2" y="433"/>
                  </a:lnTo>
                  <a:cubicBezTo>
                    <a:pt x="14" y="407"/>
                    <a:pt x="14" y="381"/>
                    <a:pt x="14" y="351"/>
                  </a:cubicBezTo>
                  <a:cubicBezTo>
                    <a:pt x="28" y="254"/>
                    <a:pt x="28" y="169"/>
                    <a:pt x="41" y="98"/>
                  </a:cubicBezTo>
                  <a:lnTo>
                    <a:pt x="55" y="98"/>
                  </a:lnTo>
                  <a:cubicBezTo>
                    <a:pt x="85" y="240"/>
                    <a:pt x="126" y="422"/>
                    <a:pt x="156" y="604"/>
                  </a:cubicBezTo>
                  <a:cubicBezTo>
                    <a:pt x="196" y="786"/>
                    <a:pt x="240" y="985"/>
                    <a:pt x="281" y="1181"/>
                  </a:cubicBezTo>
                  <a:lnTo>
                    <a:pt x="294" y="1167"/>
                  </a:lnTo>
                  <a:cubicBezTo>
                    <a:pt x="196" y="746"/>
                    <a:pt x="112" y="311"/>
                    <a:pt x="55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4"/>
            <p:cNvSpPr/>
            <p:nvPr/>
          </p:nvSpPr>
          <p:spPr>
            <a:xfrm>
              <a:off x="7415913" y="1934220"/>
              <a:ext cx="5077" cy="15411"/>
            </a:xfrm>
            <a:custGeom>
              <a:avLst/>
              <a:gdLst/>
              <a:ahLst/>
              <a:cxnLst/>
              <a:rect l="l" t="t" r="r" b="b"/>
              <a:pathLst>
                <a:path w="28" h="85" extrusionOk="0">
                  <a:moveTo>
                    <a:pt x="1" y="1"/>
                  </a:moveTo>
                  <a:cubicBezTo>
                    <a:pt x="14" y="27"/>
                    <a:pt x="14" y="54"/>
                    <a:pt x="28" y="85"/>
                  </a:cubicBezTo>
                  <a:lnTo>
                    <a:pt x="28" y="85"/>
                  </a:lnTo>
                  <a:cubicBezTo>
                    <a:pt x="14" y="54"/>
                    <a:pt x="14" y="27"/>
                    <a:pt x="1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4"/>
            <p:cNvSpPr/>
            <p:nvPr/>
          </p:nvSpPr>
          <p:spPr>
            <a:xfrm>
              <a:off x="7392706" y="1918990"/>
              <a:ext cx="30822" cy="30641"/>
            </a:xfrm>
            <a:custGeom>
              <a:avLst/>
              <a:gdLst/>
              <a:ahLst/>
              <a:cxnLst/>
              <a:rect l="l" t="t" r="r" b="b"/>
              <a:pathLst>
                <a:path w="170" h="169" extrusionOk="0">
                  <a:moveTo>
                    <a:pt x="98" y="0"/>
                  </a:moveTo>
                  <a:cubicBezTo>
                    <a:pt x="58" y="14"/>
                    <a:pt x="27" y="27"/>
                    <a:pt x="0" y="27"/>
                  </a:cubicBezTo>
                  <a:lnTo>
                    <a:pt x="0" y="125"/>
                  </a:lnTo>
                  <a:cubicBezTo>
                    <a:pt x="27" y="111"/>
                    <a:pt x="58" y="98"/>
                    <a:pt x="98" y="98"/>
                  </a:cubicBezTo>
                  <a:cubicBezTo>
                    <a:pt x="112" y="85"/>
                    <a:pt x="112" y="85"/>
                    <a:pt x="129" y="85"/>
                  </a:cubicBezTo>
                  <a:cubicBezTo>
                    <a:pt x="142" y="111"/>
                    <a:pt x="142" y="138"/>
                    <a:pt x="156" y="169"/>
                  </a:cubicBezTo>
                  <a:lnTo>
                    <a:pt x="169" y="169"/>
                  </a:lnTo>
                  <a:cubicBezTo>
                    <a:pt x="156" y="111"/>
                    <a:pt x="142" y="54"/>
                    <a:pt x="129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4"/>
            <p:cNvSpPr/>
            <p:nvPr/>
          </p:nvSpPr>
          <p:spPr>
            <a:xfrm>
              <a:off x="8095635" y="1610948"/>
              <a:ext cx="2720" cy="7434"/>
            </a:xfrm>
            <a:custGeom>
              <a:avLst/>
              <a:gdLst/>
              <a:ahLst/>
              <a:cxnLst/>
              <a:rect l="l" t="t" r="r" b="b"/>
              <a:pathLst>
                <a:path w="15" h="41" extrusionOk="0">
                  <a:moveTo>
                    <a:pt x="14" y="0"/>
                  </a:moveTo>
                  <a:cubicBezTo>
                    <a:pt x="14" y="14"/>
                    <a:pt x="1" y="14"/>
                    <a:pt x="1" y="14"/>
                  </a:cubicBezTo>
                  <a:cubicBezTo>
                    <a:pt x="14" y="27"/>
                    <a:pt x="14" y="41"/>
                    <a:pt x="14" y="4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4"/>
            <p:cNvSpPr/>
            <p:nvPr/>
          </p:nvSpPr>
          <p:spPr>
            <a:xfrm>
              <a:off x="7805362" y="1521564"/>
              <a:ext cx="69259" cy="104796"/>
            </a:xfrm>
            <a:custGeom>
              <a:avLst/>
              <a:gdLst/>
              <a:ahLst/>
              <a:cxnLst/>
              <a:rect l="l" t="t" r="r" b="b"/>
              <a:pathLst>
                <a:path w="382" h="578" extrusionOk="0">
                  <a:moveTo>
                    <a:pt x="169" y="1"/>
                  </a:moveTo>
                  <a:cubicBezTo>
                    <a:pt x="71" y="1"/>
                    <a:pt x="0" y="72"/>
                    <a:pt x="0" y="169"/>
                  </a:cubicBezTo>
                  <a:lnTo>
                    <a:pt x="27" y="534"/>
                  </a:lnTo>
                  <a:cubicBezTo>
                    <a:pt x="27" y="547"/>
                    <a:pt x="44" y="547"/>
                    <a:pt x="44" y="547"/>
                  </a:cubicBezTo>
                  <a:lnTo>
                    <a:pt x="351" y="577"/>
                  </a:lnTo>
                  <a:cubicBezTo>
                    <a:pt x="364" y="577"/>
                    <a:pt x="381" y="560"/>
                    <a:pt x="381" y="547"/>
                  </a:cubicBezTo>
                  <a:lnTo>
                    <a:pt x="324" y="139"/>
                  </a:lnTo>
                  <a:cubicBezTo>
                    <a:pt x="310" y="55"/>
                    <a:pt x="240" y="1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4"/>
            <p:cNvSpPr/>
            <p:nvPr/>
          </p:nvSpPr>
          <p:spPr>
            <a:xfrm>
              <a:off x="7815696" y="1530810"/>
              <a:ext cx="40432" cy="37349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3" y="1"/>
                  </a:moveTo>
                  <a:cubicBezTo>
                    <a:pt x="68" y="1"/>
                    <a:pt x="25" y="29"/>
                    <a:pt x="14" y="75"/>
                  </a:cubicBezTo>
                  <a:cubicBezTo>
                    <a:pt x="0" y="132"/>
                    <a:pt x="27" y="189"/>
                    <a:pt x="85" y="203"/>
                  </a:cubicBezTo>
                  <a:cubicBezTo>
                    <a:pt x="92" y="204"/>
                    <a:pt x="98" y="205"/>
                    <a:pt x="105" y="205"/>
                  </a:cubicBezTo>
                  <a:cubicBezTo>
                    <a:pt x="152" y="205"/>
                    <a:pt x="198" y="167"/>
                    <a:pt x="210" y="132"/>
                  </a:cubicBezTo>
                  <a:cubicBezTo>
                    <a:pt x="223" y="75"/>
                    <a:pt x="183" y="21"/>
                    <a:pt x="139" y="4"/>
                  </a:cubicBezTo>
                  <a:cubicBezTo>
                    <a:pt x="130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4"/>
            <p:cNvSpPr/>
            <p:nvPr/>
          </p:nvSpPr>
          <p:spPr>
            <a:xfrm>
              <a:off x="7818053" y="1533530"/>
              <a:ext cx="33361" cy="31729"/>
            </a:xfrm>
            <a:custGeom>
              <a:avLst/>
              <a:gdLst/>
              <a:ahLst/>
              <a:cxnLst/>
              <a:rect l="l" t="t" r="r" b="b"/>
              <a:pathLst>
                <a:path w="184" h="175" extrusionOk="0">
                  <a:moveTo>
                    <a:pt x="89" y="1"/>
                  </a:moveTo>
                  <a:cubicBezTo>
                    <a:pt x="56" y="1"/>
                    <a:pt x="25" y="27"/>
                    <a:pt x="14" y="60"/>
                  </a:cubicBezTo>
                  <a:cubicBezTo>
                    <a:pt x="1" y="103"/>
                    <a:pt x="28" y="157"/>
                    <a:pt x="72" y="174"/>
                  </a:cubicBezTo>
                  <a:cubicBezTo>
                    <a:pt x="112" y="174"/>
                    <a:pt x="170" y="157"/>
                    <a:pt x="183" y="103"/>
                  </a:cubicBezTo>
                  <a:cubicBezTo>
                    <a:pt x="183" y="60"/>
                    <a:pt x="170" y="19"/>
                    <a:pt x="112" y="6"/>
                  </a:cubicBezTo>
                  <a:cubicBezTo>
                    <a:pt x="104" y="2"/>
                    <a:pt x="96" y="1"/>
                    <a:pt x="89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4"/>
            <p:cNvSpPr/>
            <p:nvPr/>
          </p:nvSpPr>
          <p:spPr>
            <a:xfrm>
              <a:off x="7822949" y="1536975"/>
              <a:ext cx="25927" cy="25202"/>
            </a:xfrm>
            <a:custGeom>
              <a:avLst/>
              <a:gdLst/>
              <a:ahLst/>
              <a:cxnLst/>
              <a:rect l="l" t="t" r="r" b="b"/>
              <a:pathLst>
                <a:path w="143" h="139" extrusionOk="0">
                  <a:moveTo>
                    <a:pt x="85" y="0"/>
                  </a:moveTo>
                  <a:cubicBezTo>
                    <a:pt x="85" y="0"/>
                    <a:pt x="72" y="14"/>
                    <a:pt x="58" y="41"/>
                  </a:cubicBezTo>
                  <a:cubicBezTo>
                    <a:pt x="31" y="41"/>
                    <a:pt x="1" y="41"/>
                    <a:pt x="1" y="54"/>
                  </a:cubicBezTo>
                  <a:cubicBezTo>
                    <a:pt x="1" y="54"/>
                    <a:pt x="14" y="71"/>
                    <a:pt x="45" y="84"/>
                  </a:cubicBezTo>
                  <a:lnTo>
                    <a:pt x="45" y="138"/>
                  </a:lnTo>
                  <a:cubicBezTo>
                    <a:pt x="58" y="138"/>
                    <a:pt x="72" y="111"/>
                    <a:pt x="85" y="84"/>
                  </a:cubicBezTo>
                  <a:cubicBezTo>
                    <a:pt x="100" y="91"/>
                    <a:pt x="111" y="95"/>
                    <a:pt x="120" y="95"/>
                  </a:cubicBezTo>
                  <a:cubicBezTo>
                    <a:pt x="129" y="95"/>
                    <a:pt x="136" y="91"/>
                    <a:pt x="143" y="84"/>
                  </a:cubicBezTo>
                  <a:lnTo>
                    <a:pt x="85" y="54"/>
                  </a:lnTo>
                  <a:cubicBezTo>
                    <a:pt x="99" y="27"/>
                    <a:pt x="99" y="0"/>
                    <a:pt x="85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4"/>
            <p:cNvSpPr/>
            <p:nvPr/>
          </p:nvSpPr>
          <p:spPr>
            <a:xfrm>
              <a:off x="7576008" y="1521564"/>
              <a:ext cx="71798" cy="104796"/>
            </a:xfrm>
            <a:custGeom>
              <a:avLst/>
              <a:gdLst/>
              <a:ahLst/>
              <a:cxnLst/>
              <a:rect l="l" t="t" r="r" b="b"/>
              <a:pathLst>
                <a:path w="396" h="578" extrusionOk="0">
                  <a:moveTo>
                    <a:pt x="227" y="1"/>
                  </a:moveTo>
                  <a:cubicBezTo>
                    <a:pt x="142" y="1"/>
                    <a:pt x="72" y="55"/>
                    <a:pt x="72" y="139"/>
                  </a:cubicBezTo>
                  <a:lnTo>
                    <a:pt x="14" y="547"/>
                  </a:lnTo>
                  <a:cubicBezTo>
                    <a:pt x="1" y="560"/>
                    <a:pt x="14" y="577"/>
                    <a:pt x="28" y="577"/>
                  </a:cubicBezTo>
                  <a:lnTo>
                    <a:pt x="338" y="547"/>
                  </a:lnTo>
                  <a:cubicBezTo>
                    <a:pt x="352" y="547"/>
                    <a:pt x="352" y="547"/>
                    <a:pt x="352" y="534"/>
                  </a:cubicBezTo>
                  <a:lnTo>
                    <a:pt x="382" y="169"/>
                  </a:lnTo>
                  <a:cubicBezTo>
                    <a:pt x="395" y="72"/>
                    <a:pt x="311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4"/>
            <p:cNvSpPr/>
            <p:nvPr/>
          </p:nvSpPr>
          <p:spPr>
            <a:xfrm>
              <a:off x="7596314" y="1530810"/>
              <a:ext cx="41157" cy="37349"/>
            </a:xfrm>
            <a:custGeom>
              <a:avLst/>
              <a:gdLst/>
              <a:ahLst/>
              <a:cxnLst/>
              <a:rect l="l" t="t" r="r" b="b"/>
              <a:pathLst>
                <a:path w="227" h="206" extrusionOk="0">
                  <a:moveTo>
                    <a:pt x="112" y="1"/>
                  </a:moveTo>
                  <a:cubicBezTo>
                    <a:pt x="103" y="1"/>
                    <a:pt x="94" y="2"/>
                    <a:pt x="84" y="4"/>
                  </a:cubicBezTo>
                  <a:cubicBezTo>
                    <a:pt x="30" y="21"/>
                    <a:pt x="0" y="75"/>
                    <a:pt x="17" y="132"/>
                  </a:cubicBezTo>
                  <a:cubicBezTo>
                    <a:pt x="29" y="167"/>
                    <a:pt x="71" y="205"/>
                    <a:pt x="120" y="205"/>
                  </a:cubicBezTo>
                  <a:cubicBezTo>
                    <a:pt x="127" y="205"/>
                    <a:pt x="135" y="204"/>
                    <a:pt x="142" y="203"/>
                  </a:cubicBezTo>
                  <a:cubicBezTo>
                    <a:pt x="186" y="189"/>
                    <a:pt x="226" y="132"/>
                    <a:pt x="213" y="75"/>
                  </a:cubicBezTo>
                  <a:cubicBezTo>
                    <a:pt x="201" y="29"/>
                    <a:pt x="159" y="1"/>
                    <a:pt x="112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4"/>
            <p:cNvSpPr/>
            <p:nvPr/>
          </p:nvSpPr>
          <p:spPr>
            <a:xfrm>
              <a:off x="7599397" y="1533530"/>
              <a:ext cx="33179" cy="31729"/>
            </a:xfrm>
            <a:custGeom>
              <a:avLst/>
              <a:gdLst/>
              <a:ahLst/>
              <a:cxnLst/>
              <a:rect l="l" t="t" r="r" b="b"/>
              <a:pathLst>
                <a:path w="183" h="175" extrusionOk="0">
                  <a:moveTo>
                    <a:pt x="94" y="1"/>
                  </a:moveTo>
                  <a:cubicBezTo>
                    <a:pt x="85" y="1"/>
                    <a:pt x="76" y="2"/>
                    <a:pt x="67" y="6"/>
                  </a:cubicBezTo>
                  <a:cubicBezTo>
                    <a:pt x="27" y="19"/>
                    <a:pt x="0" y="60"/>
                    <a:pt x="13" y="103"/>
                  </a:cubicBezTo>
                  <a:cubicBezTo>
                    <a:pt x="27" y="157"/>
                    <a:pt x="67" y="174"/>
                    <a:pt x="111" y="174"/>
                  </a:cubicBezTo>
                  <a:cubicBezTo>
                    <a:pt x="169" y="157"/>
                    <a:pt x="182" y="103"/>
                    <a:pt x="182" y="60"/>
                  </a:cubicBezTo>
                  <a:cubicBezTo>
                    <a:pt x="171" y="27"/>
                    <a:pt x="132" y="1"/>
                    <a:pt x="94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4"/>
            <p:cNvSpPr/>
            <p:nvPr/>
          </p:nvSpPr>
          <p:spPr>
            <a:xfrm>
              <a:off x="7604111" y="1536975"/>
              <a:ext cx="25927" cy="25202"/>
            </a:xfrm>
            <a:custGeom>
              <a:avLst/>
              <a:gdLst/>
              <a:ahLst/>
              <a:cxnLst/>
              <a:rect l="l" t="t" r="r" b="b"/>
              <a:pathLst>
                <a:path w="143" h="139" extrusionOk="0">
                  <a:moveTo>
                    <a:pt x="41" y="0"/>
                  </a:moveTo>
                  <a:lnTo>
                    <a:pt x="41" y="54"/>
                  </a:lnTo>
                  <a:cubicBezTo>
                    <a:pt x="14" y="71"/>
                    <a:pt x="1" y="84"/>
                    <a:pt x="1" y="84"/>
                  </a:cubicBezTo>
                  <a:cubicBezTo>
                    <a:pt x="1" y="91"/>
                    <a:pt x="8" y="95"/>
                    <a:pt x="18" y="95"/>
                  </a:cubicBezTo>
                  <a:cubicBezTo>
                    <a:pt x="29" y="95"/>
                    <a:pt x="43" y="91"/>
                    <a:pt x="58" y="84"/>
                  </a:cubicBezTo>
                  <a:cubicBezTo>
                    <a:pt x="72" y="111"/>
                    <a:pt x="85" y="138"/>
                    <a:pt x="85" y="138"/>
                  </a:cubicBezTo>
                  <a:cubicBezTo>
                    <a:pt x="99" y="125"/>
                    <a:pt x="99" y="111"/>
                    <a:pt x="85" y="84"/>
                  </a:cubicBezTo>
                  <a:cubicBezTo>
                    <a:pt x="112" y="71"/>
                    <a:pt x="143" y="54"/>
                    <a:pt x="143" y="54"/>
                  </a:cubicBezTo>
                  <a:cubicBezTo>
                    <a:pt x="126" y="41"/>
                    <a:pt x="112" y="41"/>
                    <a:pt x="85" y="41"/>
                  </a:cubicBezTo>
                  <a:cubicBezTo>
                    <a:pt x="72" y="14"/>
                    <a:pt x="58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4"/>
            <p:cNvSpPr/>
            <p:nvPr/>
          </p:nvSpPr>
          <p:spPr>
            <a:xfrm>
              <a:off x="8075510" y="1955977"/>
              <a:ext cx="20306" cy="52398"/>
            </a:xfrm>
            <a:custGeom>
              <a:avLst/>
              <a:gdLst/>
              <a:ahLst/>
              <a:cxnLst/>
              <a:rect l="l" t="t" r="r" b="b"/>
              <a:pathLst>
                <a:path w="112" h="289" extrusionOk="0">
                  <a:moveTo>
                    <a:pt x="43" y="0"/>
                  </a:moveTo>
                  <a:cubicBezTo>
                    <a:pt x="36" y="0"/>
                    <a:pt x="31" y="2"/>
                    <a:pt x="27" y="5"/>
                  </a:cubicBezTo>
                  <a:cubicBezTo>
                    <a:pt x="14" y="19"/>
                    <a:pt x="0" y="36"/>
                    <a:pt x="0" y="49"/>
                  </a:cubicBezTo>
                  <a:lnTo>
                    <a:pt x="0" y="258"/>
                  </a:lnTo>
                  <a:cubicBezTo>
                    <a:pt x="0" y="276"/>
                    <a:pt x="15" y="289"/>
                    <a:pt x="34" y="289"/>
                  </a:cubicBezTo>
                  <a:cubicBezTo>
                    <a:pt x="46" y="289"/>
                    <a:pt x="59" y="284"/>
                    <a:pt x="71" y="272"/>
                  </a:cubicBezTo>
                  <a:lnTo>
                    <a:pt x="112" y="245"/>
                  </a:lnTo>
                  <a:lnTo>
                    <a:pt x="112" y="49"/>
                  </a:lnTo>
                  <a:lnTo>
                    <a:pt x="98" y="36"/>
                  </a:lnTo>
                  <a:cubicBezTo>
                    <a:pt x="88" y="13"/>
                    <a:pt x="62" y="0"/>
                    <a:pt x="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4"/>
            <p:cNvSpPr/>
            <p:nvPr/>
          </p:nvSpPr>
          <p:spPr>
            <a:xfrm>
              <a:off x="7357170" y="1955977"/>
              <a:ext cx="17949" cy="52398"/>
            </a:xfrm>
            <a:custGeom>
              <a:avLst/>
              <a:gdLst/>
              <a:ahLst/>
              <a:cxnLst/>
              <a:rect l="l" t="t" r="r" b="b"/>
              <a:pathLst>
                <a:path w="99" h="289" extrusionOk="0">
                  <a:moveTo>
                    <a:pt x="62" y="0"/>
                  </a:moveTo>
                  <a:cubicBezTo>
                    <a:pt x="41" y="0"/>
                    <a:pt x="21" y="13"/>
                    <a:pt x="1" y="36"/>
                  </a:cubicBezTo>
                  <a:lnTo>
                    <a:pt x="1" y="49"/>
                  </a:lnTo>
                  <a:lnTo>
                    <a:pt x="1" y="245"/>
                  </a:lnTo>
                  <a:lnTo>
                    <a:pt x="41" y="272"/>
                  </a:lnTo>
                  <a:cubicBezTo>
                    <a:pt x="53" y="284"/>
                    <a:pt x="65" y="289"/>
                    <a:pt x="74" y="289"/>
                  </a:cubicBezTo>
                  <a:cubicBezTo>
                    <a:pt x="89" y="289"/>
                    <a:pt x="99" y="276"/>
                    <a:pt x="99" y="258"/>
                  </a:cubicBezTo>
                  <a:lnTo>
                    <a:pt x="99" y="49"/>
                  </a:lnTo>
                  <a:cubicBezTo>
                    <a:pt x="99" y="36"/>
                    <a:pt x="99" y="19"/>
                    <a:pt x="85" y="5"/>
                  </a:cubicBezTo>
                  <a:cubicBezTo>
                    <a:pt x="77" y="2"/>
                    <a:pt x="69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6358528" y="3075550"/>
              <a:ext cx="1011696" cy="957304"/>
            </a:xfrm>
            <a:custGeom>
              <a:avLst/>
              <a:gdLst/>
              <a:ahLst/>
              <a:cxnLst/>
              <a:rect l="l" t="t" r="r" b="b"/>
              <a:pathLst>
                <a:path w="5580" h="5280" extrusionOk="0">
                  <a:moveTo>
                    <a:pt x="1094" y="0"/>
                  </a:moveTo>
                  <a:cubicBezTo>
                    <a:pt x="909" y="0"/>
                    <a:pt x="708" y="33"/>
                    <a:pt x="492" y="111"/>
                  </a:cubicBezTo>
                  <a:cubicBezTo>
                    <a:pt x="492" y="111"/>
                    <a:pt x="465" y="222"/>
                    <a:pt x="408" y="377"/>
                  </a:cubicBezTo>
                  <a:cubicBezTo>
                    <a:pt x="354" y="533"/>
                    <a:pt x="283" y="715"/>
                    <a:pt x="199" y="924"/>
                  </a:cubicBezTo>
                  <a:cubicBezTo>
                    <a:pt x="0" y="1375"/>
                    <a:pt x="270" y="1487"/>
                    <a:pt x="408" y="1642"/>
                  </a:cubicBezTo>
                  <a:cubicBezTo>
                    <a:pt x="563" y="1797"/>
                    <a:pt x="1082" y="2387"/>
                    <a:pt x="2164" y="3354"/>
                  </a:cubicBezTo>
                  <a:cubicBezTo>
                    <a:pt x="2896" y="4015"/>
                    <a:pt x="4063" y="4649"/>
                    <a:pt x="4750" y="5000"/>
                  </a:cubicBezTo>
                  <a:lnTo>
                    <a:pt x="5310" y="5279"/>
                  </a:lnTo>
                  <a:lnTo>
                    <a:pt x="5580" y="4113"/>
                  </a:lnTo>
                  <a:lnTo>
                    <a:pt x="5270" y="3890"/>
                  </a:lnTo>
                  <a:cubicBezTo>
                    <a:pt x="5158" y="3806"/>
                    <a:pt x="5030" y="3722"/>
                    <a:pt x="4889" y="3607"/>
                  </a:cubicBezTo>
                  <a:cubicBezTo>
                    <a:pt x="4272" y="3115"/>
                    <a:pt x="3473" y="2330"/>
                    <a:pt x="3287" y="2050"/>
                  </a:cubicBezTo>
                  <a:cubicBezTo>
                    <a:pt x="3105" y="1766"/>
                    <a:pt x="2781" y="1234"/>
                    <a:pt x="2657" y="1025"/>
                  </a:cubicBezTo>
                  <a:cubicBezTo>
                    <a:pt x="2630" y="967"/>
                    <a:pt x="2599" y="924"/>
                    <a:pt x="2599" y="924"/>
                  </a:cubicBezTo>
                  <a:cubicBezTo>
                    <a:pt x="2599" y="924"/>
                    <a:pt x="2072" y="0"/>
                    <a:pt x="1094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4"/>
            <p:cNvSpPr/>
            <p:nvPr/>
          </p:nvSpPr>
          <p:spPr>
            <a:xfrm>
              <a:off x="7219739" y="3729527"/>
              <a:ext cx="150485" cy="303327"/>
            </a:xfrm>
            <a:custGeom>
              <a:avLst/>
              <a:gdLst/>
              <a:ahLst/>
              <a:cxnLst/>
              <a:rect l="l" t="t" r="r" b="b"/>
              <a:pathLst>
                <a:path w="830" h="1673" extrusionOk="0">
                  <a:moveTo>
                    <a:pt x="139" y="0"/>
                  </a:moveTo>
                  <a:cubicBezTo>
                    <a:pt x="125" y="267"/>
                    <a:pt x="71" y="914"/>
                    <a:pt x="0" y="1393"/>
                  </a:cubicBezTo>
                  <a:lnTo>
                    <a:pt x="560" y="1672"/>
                  </a:lnTo>
                  <a:lnTo>
                    <a:pt x="830" y="506"/>
                  </a:lnTo>
                  <a:lnTo>
                    <a:pt x="520" y="283"/>
                  </a:lnTo>
                  <a:cubicBezTo>
                    <a:pt x="408" y="199"/>
                    <a:pt x="280" y="115"/>
                    <a:pt x="139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4"/>
            <p:cNvSpPr/>
            <p:nvPr/>
          </p:nvSpPr>
          <p:spPr>
            <a:xfrm>
              <a:off x="6432320" y="3075550"/>
              <a:ext cx="407942" cy="185840"/>
            </a:xfrm>
            <a:custGeom>
              <a:avLst/>
              <a:gdLst/>
              <a:ahLst/>
              <a:cxnLst/>
              <a:rect l="l" t="t" r="r" b="b"/>
              <a:pathLst>
                <a:path w="2250" h="1025" extrusionOk="0">
                  <a:moveTo>
                    <a:pt x="687" y="0"/>
                  </a:moveTo>
                  <a:cubicBezTo>
                    <a:pt x="502" y="0"/>
                    <a:pt x="301" y="33"/>
                    <a:pt x="85" y="111"/>
                  </a:cubicBezTo>
                  <a:cubicBezTo>
                    <a:pt x="85" y="111"/>
                    <a:pt x="58" y="222"/>
                    <a:pt x="1" y="377"/>
                  </a:cubicBezTo>
                  <a:cubicBezTo>
                    <a:pt x="282" y="295"/>
                    <a:pt x="521" y="261"/>
                    <a:pt x="726" y="261"/>
                  </a:cubicBezTo>
                  <a:cubicBezTo>
                    <a:pt x="1291" y="261"/>
                    <a:pt x="1597" y="516"/>
                    <a:pt x="1815" y="701"/>
                  </a:cubicBezTo>
                  <a:cubicBezTo>
                    <a:pt x="1953" y="812"/>
                    <a:pt x="2108" y="924"/>
                    <a:pt x="2250" y="1025"/>
                  </a:cubicBezTo>
                  <a:cubicBezTo>
                    <a:pt x="2223" y="967"/>
                    <a:pt x="2192" y="924"/>
                    <a:pt x="2192" y="924"/>
                  </a:cubicBezTo>
                  <a:cubicBezTo>
                    <a:pt x="2192" y="924"/>
                    <a:pt x="1665" y="0"/>
                    <a:pt x="687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4"/>
            <p:cNvSpPr/>
            <p:nvPr/>
          </p:nvSpPr>
          <p:spPr>
            <a:xfrm>
              <a:off x="8118843" y="3846832"/>
              <a:ext cx="412837" cy="445835"/>
            </a:xfrm>
            <a:custGeom>
              <a:avLst/>
              <a:gdLst/>
              <a:ahLst/>
              <a:cxnLst/>
              <a:rect l="l" t="t" r="r" b="b"/>
              <a:pathLst>
                <a:path w="2277" h="2459" extrusionOk="0">
                  <a:moveTo>
                    <a:pt x="1012" y="1"/>
                  </a:moveTo>
                  <a:cubicBezTo>
                    <a:pt x="1012" y="1"/>
                    <a:pt x="982" y="28"/>
                    <a:pt x="928" y="85"/>
                  </a:cubicBezTo>
                  <a:cubicBezTo>
                    <a:pt x="871" y="125"/>
                    <a:pt x="813" y="183"/>
                    <a:pt x="742" y="226"/>
                  </a:cubicBezTo>
                  <a:cubicBezTo>
                    <a:pt x="591" y="338"/>
                    <a:pt x="449" y="564"/>
                    <a:pt x="281" y="870"/>
                  </a:cubicBezTo>
                  <a:cubicBezTo>
                    <a:pt x="98" y="1181"/>
                    <a:pt x="28" y="1292"/>
                    <a:pt x="14" y="1447"/>
                  </a:cubicBezTo>
                  <a:cubicBezTo>
                    <a:pt x="1" y="1602"/>
                    <a:pt x="139" y="1659"/>
                    <a:pt x="196" y="1659"/>
                  </a:cubicBezTo>
                  <a:cubicBezTo>
                    <a:pt x="196" y="1659"/>
                    <a:pt x="152" y="1727"/>
                    <a:pt x="98" y="1798"/>
                  </a:cubicBezTo>
                  <a:cubicBezTo>
                    <a:pt x="55" y="1855"/>
                    <a:pt x="1" y="1939"/>
                    <a:pt x="14" y="1980"/>
                  </a:cubicBezTo>
                  <a:cubicBezTo>
                    <a:pt x="14" y="2066"/>
                    <a:pt x="53" y="2221"/>
                    <a:pt x="180" y="2221"/>
                  </a:cubicBezTo>
                  <a:cubicBezTo>
                    <a:pt x="202" y="2221"/>
                    <a:pt x="226" y="2216"/>
                    <a:pt x="254" y="2205"/>
                  </a:cubicBezTo>
                  <a:lnTo>
                    <a:pt x="267" y="2192"/>
                  </a:lnTo>
                  <a:lnTo>
                    <a:pt x="267" y="2192"/>
                  </a:lnTo>
                  <a:cubicBezTo>
                    <a:pt x="267" y="2192"/>
                    <a:pt x="237" y="2249"/>
                    <a:pt x="254" y="2317"/>
                  </a:cubicBezTo>
                  <a:cubicBezTo>
                    <a:pt x="267" y="2361"/>
                    <a:pt x="294" y="2401"/>
                    <a:pt x="351" y="2431"/>
                  </a:cubicBezTo>
                  <a:cubicBezTo>
                    <a:pt x="383" y="2451"/>
                    <a:pt x="412" y="2459"/>
                    <a:pt x="441" y="2459"/>
                  </a:cubicBezTo>
                  <a:cubicBezTo>
                    <a:pt x="536" y="2459"/>
                    <a:pt x="616" y="2365"/>
                    <a:pt x="702" y="2290"/>
                  </a:cubicBezTo>
                  <a:lnTo>
                    <a:pt x="702" y="2290"/>
                  </a:lnTo>
                  <a:cubicBezTo>
                    <a:pt x="688" y="2317"/>
                    <a:pt x="688" y="2361"/>
                    <a:pt x="702" y="2388"/>
                  </a:cubicBezTo>
                  <a:cubicBezTo>
                    <a:pt x="715" y="2401"/>
                    <a:pt x="729" y="2418"/>
                    <a:pt x="759" y="2431"/>
                  </a:cubicBezTo>
                  <a:cubicBezTo>
                    <a:pt x="767" y="2433"/>
                    <a:pt x="776" y="2434"/>
                    <a:pt x="785" y="2434"/>
                  </a:cubicBezTo>
                  <a:cubicBezTo>
                    <a:pt x="907" y="2434"/>
                    <a:pt x="1141" y="2279"/>
                    <a:pt x="1363" y="2135"/>
                  </a:cubicBezTo>
                  <a:cubicBezTo>
                    <a:pt x="1585" y="1980"/>
                    <a:pt x="1713" y="1841"/>
                    <a:pt x="1838" y="1558"/>
                  </a:cubicBezTo>
                  <a:cubicBezTo>
                    <a:pt x="1909" y="1420"/>
                    <a:pt x="2007" y="1278"/>
                    <a:pt x="2007" y="1278"/>
                  </a:cubicBezTo>
                  <a:cubicBezTo>
                    <a:pt x="2007" y="1278"/>
                    <a:pt x="2037" y="1208"/>
                    <a:pt x="2077" y="1123"/>
                  </a:cubicBezTo>
                  <a:cubicBezTo>
                    <a:pt x="2121" y="1039"/>
                    <a:pt x="2192" y="941"/>
                    <a:pt x="2276" y="870"/>
                  </a:cubicBezTo>
                  <a:cubicBezTo>
                    <a:pt x="2276" y="870"/>
                    <a:pt x="2024" y="28"/>
                    <a:pt x="101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4"/>
            <p:cNvSpPr/>
            <p:nvPr/>
          </p:nvSpPr>
          <p:spPr>
            <a:xfrm>
              <a:off x="8286915" y="3846832"/>
              <a:ext cx="244765" cy="203790"/>
            </a:xfrm>
            <a:custGeom>
              <a:avLst/>
              <a:gdLst/>
              <a:ahLst/>
              <a:cxnLst/>
              <a:rect l="l" t="t" r="r" b="b"/>
              <a:pathLst>
                <a:path w="1350" h="1124" extrusionOk="0">
                  <a:moveTo>
                    <a:pt x="85" y="1"/>
                  </a:moveTo>
                  <a:cubicBezTo>
                    <a:pt x="85" y="1"/>
                    <a:pt x="55" y="28"/>
                    <a:pt x="1" y="85"/>
                  </a:cubicBezTo>
                  <a:cubicBezTo>
                    <a:pt x="267" y="142"/>
                    <a:pt x="857" y="351"/>
                    <a:pt x="1150" y="1123"/>
                  </a:cubicBezTo>
                  <a:cubicBezTo>
                    <a:pt x="1194" y="1039"/>
                    <a:pt x="1265" y="941"/>
                    <a:pt x="1349" y="870"/>
                  </a:cubicBezTo>
                  <a:cubicBezTo>
                    <a:pt x="1349" y="870"/>
                    <a:pt x="1097" y="28"/>
                    <a:pt x="85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4"/>
            <p:cNvSpPr/>
            <p:nvPr/>
          </p:nvSpPr>
          <p:spPr>
            <a:xfrm>
              <a:off x="8136611" y="3984445"/>
              <a:ext cx="127278" cy="188378"/>
            </a:xfrm>
            <a:custGeom>
              <a:avLst/>
              <a:gdLst/>
              <a:ahLst/>
              <a:cxnLst/>
              <a:rect l="l" t="t" r="r" b="b"/>
              <a:pathLst>
                <a:path w="702" h="1039" extrusionOk="0">
                  <a:moveTo>
                    <a:pt x="702" y="0"/>
                  </a:moveTo>
                  <a:lnTo>
                    <a:pt x="702" y="0"/>
                  </a:lnTo>
                  <a:cubicBezTo>
                    <a:pt x="675" y="41"/>
                    <a:pt x="338" y="816"/>
                    <a:pt x="98" y="900"/>
                  </a:cubicBezTo>
                  <a:cubicBezTo>
                    <a:pt x="98" y="900"/>
                    <a:pt x="54" y="968"/>
                    <a:pt x="0" y="1039"/>
                  </a:cubicBezTo>
                  <a:cubicBezTo>
                    <a:pt x="54" y="1025"/>
                    <a:pt x="156" y="998"/>
                    <a:pt x="240" y="900"/>
                  </a:cubicBezTo>
                  <a:cubicBezTo>
                    <a:pt x="392" y="732"/>
                    <a:pt x="590" y="280"/>
                    <a:pt x="70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4"/>
            <p:cNvSpPr/>
            <p:nvPr/>
          </p:nvSpPr>
          <p:spPr>
            <a:xfrm>
              <a:off x="8162175" y="4058418"/>
              <a:ext cx="147584" cy="208504"/>
            </a:xfrm>
            <a:custGeom>
              <a:avLst/>
              <a:gdLst/>
              <a:ahLst/>
              <a:cxnLst/>
              <a:rect l="l" t="t" r="r" b="b"/>
              <a:pathLst>
                <a:path w="814" h="1150" extrusionOk="0">
                  <a:moveTo>
                    <a:pt x="814" y="0"/>
                  </a:moveTo>
                  <a:cubicBezTo>
                    <a:pt x="813" y="0"/>
                    <a:pt x="308" y="728"/>
                    <a:pt x="166" y="897"/>
                  </a:cubicBezTo>
                  <a:cubicBezTo>
                    <a:pt x="116" y="950"/>
                    <a:pt x="75" y="992"/>
                    <a:pt x="26" y="1030"/>
                  </a:cubicBezTo>
                  <a:lnTo>
                    <a:pt x="26" y="1030"/>
                  </a:lnTo>
                  <a:cubicBezTo>
                    <a:pt x="27" y="1027"/>
                    <a:pt x="28" y="1025"/>
                    <a:pt x="28" y="1025"/>
                  </a:cubicBezTo>
                  <a:lnTo>
                    <a:pt x="28" y="1025"/>
                  </a:lnTo>
                  <a:lnTo>
                    <a:pt x="15" y="1038"/>
                  </a:lnTo>
                  <a:cubicBezTo>
                    <a:pt x="18" y="1036"/>
                    <a:pt x="22" y="1033"/>
                    <a:pt x="26" y="1030"/>
                  </a:cubicBezTo>
                  <a:lnTo>
                    <a:pt x="26" y="1030"/>
                  </a:lnTo>
                  <a:cubicBezTo>
                    <a:pt x="19" y="1045"/>
                    <a:pt x="1" y="1094"/>
                    <a:pt x="15" y="1150"/>
                  </a:cubicBezTo>
                  <a:cubicBezTo>
                    <a:pt x="99" y="1082"/>
                    <a:pt x="197" y="954"/>
                    <a:pt x="321" y="799"/>
                  </a:cubicBezTo>
                  <a:cubicBezTo>
                    <a:pt x="561" y="475"/>
                    <a:pt x="813" y="0"/>
                    <a:pt x="814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4"/>
            <p:cNvSpPr/>
            <p:nvPr/>
          </p:nvSpPr>
          <p:spPr>
            <a:xfrm>
              <a:off x="8243582" y="4124414"/>
              <a:ext cx="120026" cy="155381"/>
            </a:xfrm>
            <a:custGeom>
              <a:avLst/>
              <a:gdLst/>
              <a:ahLst/>
              <a:cxnLst/>
              <a:rect l="l" t="t" r="r" b="b"/>
              <a:pathLst>
                <a:path w="662" h="857" extrusionOk="0">
                  <a:moveTo>
                    <a:pt x="661" y="0"/>
                  </a:moveTo>
                  <a:cubicBezTo>
                    <a:pt x="661" y="0"/>
                    <a:pt x="240" y="550"/>
                    <a:pt x="14" y="759"/>
                  </a:cubicBezTo>
                  <a:cubicBezTo>
                    <a:pt x="0" y="786"/>
                    <a:pt x="0" y="830"/>
                    <a:pt x="14" y="857"/>
                  </a:cubicBezTo>
                  <a:cubicBezTo>
                    <a:pt x="156" y="718"/>
                    <a:pt x="493" y="337"/>
                    <a:pt x="661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4"/>
            <p:cNvSpPr/>
            <p:nvPr/>
          </p:nvSpPr>
          <p:spPr>
            <a:xfrm>
              <a:off x="7308579" y="3717379"/>
              <a:ext cx="127640" cy="91198"/>
            </a:xfrm>
            <a:custGeom>
              <a:avLst/>
              <a:gdLst/>
              <a:ahLst/>
              <a:cxnLst/>
              <a:rect l="l" t="t" r="r" b="b"/>
              <a:pathLst>
                <a:path w="704" h="503" extrusionOk="0">
                  <a:moveTo>
                    <a:pt x="247" y="1"/>
                  </a:moveTo>
                  <a:cubicBezTo>
                    <a:pt x="94" y="1"/>
                    <a:pt x="1" y="120"/>
                    <a:pt x="57" y="320"/>
                  </a:cubicBezTo>
                  <a:lnTo>
                    <a:pt x="367" y="502"/>
                  </a:lnTo>
                  <a:lnTo>
                    <a:pt x="704" y="320"/>
                  </a:lnTo>
                  <a:cubicBezTo>
                    <a:pt x="704" y="320"/>
                    <a:pt x="593" y="111"/>
                    <a:pt x="380" y="27"/>
                  </a:cubicBezTo>
                  <a:cubicBezTo>
                    <a:pt x="333" y="9"/>
                    <a:pt x="288" y="1"/>
                    <a:pt x="247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4"/>
            <p:cNvSpPr/>
            <p:nvPr/>
          </p:nvSpPr>
          <p:spPr>
            <a:xfrm>
              <a:off x="7308579" y="3717379"/>
              <a:ext cx="127640" cy="91198"/>
            </a:xfrm>
            <a:custGeom>
              <a:avLst/>
              <a:gdLst/>
              <a:ahLst/>
              <a:cxnLst/>
              <a:rect l="l" t="t" r="r" b="b"/>
              <a:pathLst>
                <a:path w="704" h="503" extrusionOk="0">
                  <a:moveTo>
                    <a:pt x="247" y="1"/>
                  </a:moveTo>
                  <a:cubicBezTo>
                    <a:pt x="94" y="1"/>
                    <a:pt x="1" y="120"/>
                    <a:pt x="57" y="320"/>
                  </a:cubicBezTo>
                  <a:lnTo>
                    <a:pt x="367" y="502"/>
                  </a:lnTo>
                  <a:lnTo>
                    <a:pt x="704" y="320"/>
                  </a:lnTo>
                  <a:cubicBezTo>
                    <a:pt x="704" y="320"/>
                    <a:pt x="593" y="111"/>
                    <a:pt x="380" y="27"/>
                  </a:cubicBezTo>
                  <a:cubicBezTo>
                    <a:pt x="333" y="9"/>
                    <a:pt x="288" y="1"/>
                    <a:pt x="24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4"/>
            <p:cNvSpPr/>
            <p:nvPr/>
          </p:nvSpPr>
          <p:spPr>
            <a:xfrm>
              <a:off x="7270505" y="3737504"/>
              <a:ext cx="692595" cy="410480"/>
            </a:xfrm>
            <a:custGeom>
              <a:avLst/>
              <a:gdLst/>
              <a:ahLst/>
              <a:cxnLst/>
              <a:rect l="l" t="t" r="r" b="b"/>
              <a:pathLst>
                <a:path w="3820" h="2264" extrusionOk="0">
                  <a:moveTo>
                    <a:pt x="0" y="0"/>
                  </a:moveTo>
                  <a:cubicBezTo>
                    <a:pt x="0" y="0"/>
                    <a:pt x="71" y="462"/>
                    <a:pt x="57" y="1655"/>
                  </a:cubicBezTo>
                  <a:cubicBezTo>
                    <a:pt x="57" y="1655"/>
                    <a:pt x="156" y="1643"/>
                    <a:pt x="372" y="1643"/>
                  </a:cubicBezTo>
                  <a:cubicBezTo>
                    <a:pt x="480" y="1643"/>
                    <a:pt x="617" y="1646"/>
                    <a:pt x="786" y="1655"/>
                  </a:cubicBezTo>
                  <a:cubicBezTo>
                    <a:pt x="786" y="1655"/>
                    <a:pt x="1168" y="1779"/>
                    <a:pt x="1600" y="1779"/>
                  </a:cubicBezTo>
                  <a:cubicBezTo>
                    <a:pt x="1698" y="1779"/>
                    <a:pt x="1799" y="1772"/>
                    <a:pt x="1898" y="1757"/>
                  </a:cubicBezTo>
                  <a:cubicBezTo>
                    <a:pt x="1898" y="1757"/>
                    <a:pt x="2333" y="1784"/>
                    <a:pt x="2627" y="2050"/>
                  </a:cubicBezTo>
                  <a:cubicBezTo>
                    <a:pt x="2796" y="2209"/>
                    <a:pt x="2883" y="2264"/>
                    <a:pt x="2938" y="2264"/>
                  </a:cubicBezTo>
                  <a:cubicBezTo>
                    <a:pt x="2975" y="2264"/>
                    <a:pt x="2998" y="2239"/>
                    <a:pt x="3021" y="2205"/>
                  </a:cubicBezTo>
                  <a:cubicBezTo>
                    <a:pt x="3092" y="2121"/>
                    <a:pt x="2977" y="1855"/>
                    <a:pt x="2796" y="1686"/>
                  </a:cubicBezTo>
                  <a:lnTo>
                    <a:pt x="2796" y="1686"/>
                  </a:lnTo>
                  <a:cubicBezTo>
                    <a:pt x="2813" y="1701"/>
                    <a:pt x="2966" y="1771"/>
                    <a:pt x="3119" y="1854"/>
                  </a:cubicBezTo>
                  <a:cubicBezTo>
                    <a:pt x="3217" y="1895"/>
                    <a:pt x="3314" y="1952"/>
                    <a:pt x="3399" y="1993"/>
                  </a:cubicBezTo>
                  <a:cubicBezTo>
                    <a:pt x="3420" y="2003"/>
                    <a:pt x="3442" y="2008"/>
                    <a:pt x="3463" y="2008"/>
                  </a:cubicBezTo>
                  <a:cubicBezTo>
                    <a:pt x="3614" y="2008"/>
                    <a:pt x="3751" y="1776"/>
                    <a:pt x="3554" y="1628"/>
                  </a:cubicBezTo>
                  <a:cubicBezTo>
                    <a:pt x="3554" y="1628"/>
                    <a:pt x="3624" y="1628"/>
                    <a:pt x="3682" y="1601"/>
                  </a:cubicBezTo>
                  <a:cubicBezTo>
                    <a:pt x="3753" y="1588"/>
                    <a:pt x="3820" y="1517"/>
                    <a:pt x="3806" y="1389"/>
                  </a:cubicBezTo>
                  <a:cubicBezTo>
                    <a:pt x="3780" y="1123"/>
                    <a:pt x="3415" y="954"/>
                    <a:pt x="3385" y="954"/>
                  </a:cubicBezTo>
                  <a:cubicBezTo>
                    <a:pt x="3385" y="954"/>
                    <a:pt x="3415" y="914"/>
                    <a:pt x="3429" y="870"/>
                  </a:cubicBezTo>
                  <a:cubicBezTo>
                    <a:pt x="3456" y="799"/>
                    <a:pt x="3456" y="688"/>
                    <a:pt x="3331" y="590"/>
                  </a:cubicBezTo>
                  <a:cubicBezTo>
                    <a:pt x="3119" y="408"/>
                    <a:pt x="2657" y="253"/>
                    <a:pt x="2303" y="196"/>
                  </a:cubicBezTo>
                  <a:cubicBezTo>
                    <a:pt x="1952" y="138"/>
                    <a:pt x="1730" y="54"/>
                    <a:pt x="1517" y="54"/>
                  </a:cubicBezTo>
                  <a:cubicBezTo>
                    <a:pt x="1291" y="54"/>
                    <a:pt x="563" y="209"/>
                    <a:pt x="395" y="2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4"/>
            <p:cNvSpPr/>
            <p:nvPr/>
          </p:nvSpPr>
          <p:spPr>
            <a:xfrm>
              <a:off x="7270505" y="3737504"/>
              <a:ext cx="168253" cy="300245"/>
            </a:xfrm>
            <a:custGeom>
              <a:avLst/>
              <a:gdLst/>
              <a:ahLst/>
              <a:cxnLst/>
              <a:rect l="l" t="t" r="r" b="b"/>
              <a:pathLst>
                <a:path w="928" h="1656" extrusionOk="0">
                  <a:moveTo>
                    <a:pt x="0" y="0"/>
                  </a:moveTo>
                  <a:cubicBezTo>
                    <a:pt x="0" y="0"/>
                    <a:pt x="71" y="462"/>
                    <a:pt x="57" y="1655"/>
                  </a:cubicBezTo>
                  <a:cubicBezTo>
                    <a:pt x="57" y="1655"/>
                    <a:pt x="156" y="1643"/>
                    <a:pt x="372" y="1643"/>
                  </a:cubicBezTo>
                  <a:cubicBezTo>
                    <a:pt x="480" y="1643"/>
                    <a:pt x="617" y="1646"/>
                    <a:pt x="786" y="1655"/>
                  </a:cubicBezTo>
                  <a:cubicBezTo>
                    <a:pt x="927" y="631"/>
                    <a:pt x="395" y="223"/>
                    <a:pt x="395" y="2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4"/>
            <p:cNvSpPr/>
            <p:nvPr/>
          </p:nvSpPr>
          <p:spPr>
            <a:xfrm>
              <a:off x="7670288" y="3973929"/>
              <a:ext cx="165715" cy="99900"/>
            </a:xfrm>
            <a:custGeom>
              <a:avLst/>
              <a:gdLst/>
              <a:ahLst/>
              <a:cxnLst/>
              <a:rect l="l" t="t" r="r" b="b"/>
              <a:pathLst>
                <a:path w="914" h="551" extrusionOk="0">
                  <a:moveTo>
                    <a:pt x="0" y="1"/>
                  </a:moveTo>
                  <a:lnTo>
                    <a:pt x="590" y="382"/>
                  </a:lnTo>
                  <a:cubicBezTo>
                    <a:pt x="604" y="395"/>
                    <a:pt x="759" y="466"/>
                    <a:pt x="914" y="550"/>
                  </a:cubicBezTo>
                  <a:cubicBezTo>
                    <a:pt x="816" y="453"/>
                    <a:pt x="718" y="368"/>
                    <a:pt x="661" y="324"/>
                  </a:cubicBezTo>
                  <a:cubicBezTo>
                    <a:pt x="4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4"/>
            <p:cNvSpPr/>
            <p:nvPr/>
          </p:nvSpPr>
          <p:spPr>
            <a:xfrm>
              <a:off x="7703286" y="3910471"/>
              <a:ext cx="234793" cy="122383"/>
            </a:xfrm>
            <a:custGeom>
              <a:avLst/>
              <a:gdLst/>
              <a:ahLst/>
              <a:cxnLst/>
              <a:rect l="l" t="t" r="r" b="b"/>
              <a:pathLst>
                <a:path w="1295" h="675" extrusionOk="0">
                  <a:moveTo>
                    <a:pt x="0" y="0"/>
                  </a:moveTo>
                  <a:cubicBezTo>
                    <a:pt x="661" y="267"/>
                    <a:pt x="1167" y="674"/>
                    <a:pt x="1167" y="674"/>
                  </a:cubicBezTo>
                  <a:cubicBezTo>
                    <a:pt x="1167" y="674"/>
                    <a:pt x="1237" y="674"/>
                    <a:pt x="1295" y="647"/>
                  </a:cubicBezTo>
                  <a:cubicBezTo>
                    <a:pt x="674" y="213"/>
                    <a:pt x="44" y="1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4"/>
            <p:cNvSpPr/>
            <p:nvPr/>
          </p:nvSpPr>
          <p:spPr>
            <a:xfrm>
              <a:off x="7660497" y="3821087"/>
              <a:ext cx="231711" cy="89566"/>
            </a:xfrm>
            <a:custGeom>
              <a:avLst/>
              <a:gdLst/>
              <a:ahLst/>
              <a:cxnLst/>
              <a:rect l="l" t="t" r="r" b="b"/>
              <a:pathLst>
                <a:path w="1278" h="494" extrusionOk="0">
                  <a:moveTo>
                    <a:pt x="0" y="1"/>
                  </a:moveTo>
                  <a:lnTo>
                    <a:pt x="0" y="1"/>
                  </a:lnTo>
                  <a:cubicBezTo>
                    <a:pt x="293" y="85"/>
                    <a:pt x="1234" y="493"/>
                    <a:pt x="1234" y="493"/>
                  </a:cubicBezTo>
                  <a:cubicBezTo>
                    <a:pt x="1234" y="493"/>
                    <a:pt x="1264" y="453"/>
                    <a:pt x="1278" y="409"/>
                  </a:cubicBezTo>
                  <a:cubicBezTo>
                    <a:pt x="1180" y="368"/>
                    <a:pt x="1052" y="325"/>
                    <a:pt x="897" y="267"/>
                  </a:cubicBezTo>
                  <a:cubicBezTo>
                    <a:pt x="506" y="129"/>
                    <a:pt x="54" y="14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4"/>
            <p:cNvSpPr/>
            <p:nvPr/>
          </p:nvSpPr>
          <p:spPr>
            <a:xfrm>
              <a:off x="7843799" y="4388942"/>
              <a:ext cx="132173" cy="754602"/>
            </a:xfrm>
            <a:custGeom>
              <a:avLst/>
              <a:gdLst/>
              <a:ahLst/>
              <a:cxnLst/>
              <a:rect l="l" t="t" r="r" b="b"/>
              <a:pathLst>
                <a:path w="729" h="4162" extrusionOk="0">
                  <a:moveTo>
                    <a:pt x="462" y="1"/>
                  </a:moveTo>
                  <a:cubicBezTo>
                    <a:pt x="462" y="1"/>
                    <a:pt x="321" y="2391"/>
                    <a:pt x="1" y="4161"/>
                  </a:cubicBezTo>
                  <a:lnTo>
                    <a:pt x="506" y="4161"/>
                  </a:lnTo>
                  <a:cubicBezTo>
                    <a:pt x="631" y="2782"/>
                    <a:pt x="729" y="874"/>
                    <a:pt x="462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44"/>
          <p:cNvGrpSpPr/>
          <p:nvPr/>
        </p:nvGrpSpPr>
        <p:grpSpPr>
          <a:xfrm>
            <a:off x="3358450" y="3053625"/>
            <a:ext cx="2375101" cy="284589"/>
            <a:chOff x="3358450" y="3053625"/>
            <a:chExt cx="2375101" cy="284589"/>
          </a:xfrm>
        </p:grpSpPr>
        <p:sp>
          <p:nvSpPr>
            <p:cNvPr id="393" name="Google Shape;393;p44"/>
            <p:cNvSpPr/>
            <p:nvPr/>
          </p:nvSpPr>
          <p:spPr>
            <a:xfrm>
              <a:off x="3358450" y="3053625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4"/>
            <p:cNvSpPr/>
            <p:nvPr/>
          </p:nvSpPr>
          <p:spPr>
            <a:xfrm>
              <a:off x="5434900" y="3053625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44"/>
          <p:cNvGrpSpPr/>
          <p:nvPr/>
        </p:nvGrpSpPr>
        <p:grpSpPr>
          <a:xfrm rot="1746616">
            <a:off x="4208568" y="472651"/>
            <a:ext cx="726881" cy="799038"/>
            <a:chOff x="2963725" y="1527825"/>
            <a:chExt cx="263425" cy="289575"/>
          </a:xfrm>
        </p:grpSpPr>
        <p:sp>
          <p:nvSpPr>
            <p:cNvPr id="396" name="Google Shape;396;p44"/>
            <p:cNvSpPr/>
            <p:nvPr/>
          </p:nvSpPr>
          <p:spPr>
            <a:xfrm>
              <a:off x="2963725" y="1527825"/>
              <a:ext cx="263425" cy="289575"/>
            </a:xfrm>
            <a:custGeom>
              <a:avLst/>
              <a:gdLst/>
              <a:ahLst/>
              <a:cxnLst/>
              <a:rect l="l" t="t" r="r" b="b"/>
              <a:pathLst>
                <a:path w="10537" h="11583" extrusionOk="0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6" y="11550"/>
                    <a:pt x="2046" y="11582"/>
                    <a:pt x="2293" y="11582"/>
                  </a:cubicBezTo>
                  <a:cubicBezTo>
                    <a:pt x="3699" y="11582"/>
                    <a:pt x="6934" y="10543"/>
                    <a:pt x="8598" y="7865"/>
                  </a:cubicBezTo>
                  <a:cubicBezTo>
                    <a:pt x="10536" y="4733"/>
                    <a:pt x="9481" y="633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4"/>
            <p:cNvSpPr/>
            <p:nvPr/>
          </p:nvSpPr>
          <p:spPr>
            <a:xfrm>
              <a:off x="2963725" y="1527825"/>
              <a:ext cx="233150" cy="289525"/>
            </a:xfrm>
            <a:custGeom>
              <a:avLst/>
              <a:gdLst/>
              <a:ahLst/>
              <a:cxnLst/>
              <a:rect l="l" t="t" r="r" b="b"/>
              <a:pathLst>
                <a:path w="9326" h="11581" extrusionOk="0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7" y="11548"/>
                    <a:pt x="2047" y="11580"/>
                    <a:pt x="2293" y="11580"/>
                  </a:cubicBezTo>
                  <a:cubicBezTo>
                    <a:pt x="2403" y="11580"/>
                    <a:pt x="2524" y="11574"/>
                    <a:pt x="2654" y="11560"/>
                  </a:cubicBezTo>
                  <a:cubicBezTo>
                    <a:pt x="2162" y="10043"/>
                    <a:pt x="2006" y="7150"/>
                    <a:pt x="3439" y="4831"/>
                  </a:cubicBezTo>
                  <a:cubicBezTo>
                    <a:pt x="4943" y="2417"/>
                    <a:pt x="7782" y="1277"/>
                    <a:pt x="9326" y="1095"/>
                  </a:cubicBezTo>
                  <a:cubicBezTo>
                    <a:pt x="9157" y="603"/>
                    <a:pt x="8962" y="252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4"/>
            <p:cNvSpPr/>
            <p:nvPr/>
          </p:nvSpPr>
          <p:spPr>
            <a:xfrm>
              <a:off x="3077075" y="1542900"/>
              <a:ext cx="129675" cy="93475"/>
            </a:xfrm>
            <a:custGeom>
              <a:avLst/>
              <a:gdLst/>
              <a:ahLst/>
              <a:cxnLst/>
              <a:rect l="l" t="t" r="r" b="b"/>
              <a:pathLst>
                <a:path w="5187" h="3739" extrusionOk="0">
                  <a:moveTo>
                    <a:pt x="1238" y="0"/>
                  </a:moveTo>
                  <a:cubicBezTo>
                    <a:pt x="830" y="169"/>
                    <a:pt x="409" y="381"/>
                    <a:pt x="1" y="634"/>
                  </a:cubicBezTo>
                  <a:cubicBezTo>
                    <a:pt x="1771" y="1574"/>
                    <a:pt x="3487" y="2613"/>
                    <a:pt x="5142" y="3739"/>
                  </a:cubicBezTo>
                  <a:cubicBezTo>
                    <a:pt x="5186" y="3274"/>
                    <a:pt x="5173" y="2825"/>
                    <a:pt x="5142" y="2390"/>
                  </a:cubicBezTo>
                  <a:cubicBezTo>
                    <a:pt x="4455" y="1885"/>
                    <a:pt x="3710" y="1419"/>
                    <a:pt x="2981" y="984"/>
                  </a:cubicBezTo>
                  <a:cubicBezTo>
                    <a:pt x="2405" y="634"/>
                    <a:pt x="1828" y="310"/>
                    <a:pt x="123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4"/>
            <p:cNvSpPr/>
            <p:nvPr/>
          </p:nvSpPr>
          <p:spPr>
            <a:xfrm>
              <a:off x="2983350" y="1720225"/>
              <a:ext cx="116950" cy="88175"/>
            </a:xfrm>
            <a:custGeom>
              <a:avLst/>
              <a:gdLst/>
              <a:ahLst/>
              <a:cxnLst/>
              <a:rect l="l" t="t" r="r" b="b"/>
              <a:pathLst>
                <a:path w="4678" h="3527" extrusionOk="0">
                  <a:moveTo>
                    <a:pt x="28" y="0"/>
                  </a:moveTo>
                  <a:lnTo>
                    <a:pt x="28" y="0"/>
                  </a:lnTo>
                  <a:cubicBezTo>
                    <a:pt x="1" y="523"/>
                    <a:pt x="28" y="998"/>
                    <a:pt x="85" y="1450"/>
                  </a:cubicBezTo>
                  <a:cubicBezTo>
                    <a:pt x="534" y="1770"/>
                    <a:pt x="999" y="2081"/>
                    <a:pt x="1461" y="2377"/>
                  </a:cubicBezTo>
                  <a:cubicBezTo>
                    <a:pt x="2081" y="2782"/>
                    <a:pt x="2725" y="3163"/>
                    <a:pt x="3372" y="3527"/>
                  </a:cubicBezTo>
                  <a:cubicBezTo>
                    <a:pt x="3794" y="3389"/>
                    <a:pt x="4229" y="3203"/>
                    <a:pt x="4677" y="2967"/>
                  </a:cubicBezTo>
                  <a:cubicBezTo>
                    <a:pt x="3076" y="2067"/>
                    <a:pt x="1518" y="1069"/>
                    <a:pt x="2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4"/>
            <p:cNvSpPr/>
            <p:nvPr/>
          </p:nvSpPr>
          <p:spPr>
            <a:xfrm>
              <a:off x="3038475" y="1610750"/>
              <a:ext cx="95950" cy="135875"/>
            </a:xfrm>
            <a:custGeom>
              <a:avLst/>
              <a:gdLst/>
              <a:ahLst/>
              <a:cxnLst/>
              <a:rect l="l" t="t" r="r" b="b"/>
              <a:pathLst>
                <a:path w="3838" h="5435" extrusionOk="0">
                  <a:moveTo>
                    <a:pt x="3457" y="0"/>
                  </a:moveTo>
                  <a:cubicBezTo>
                    <a:pt x="3362" y="0"/>
                    <a:pt x="3270" y="49"/>
                    <a:pt x="3217" y="138"/>
                  </a:cubicBezTo>
                  <a:lnTo>
                    <a:pt x="2924" y="587"/>
                  </a:lnTo>
                  <a:lnTo>
                    <a:pt x="2543" y="351"/>
                  </a:lnTo>
                  <a:cubicBezTo>
                    <a:pt x="2520" y="336"/>
                    <a:pt x="2493" y="329"/>
                    <a:pt x="2467" y="329"/>
                  </a:cubicBezTo>
                  <a:cubicBezTo>
                    <a:pt x="2414" y="329"/>
                    <a:pt x="2361" y="357"/>
                    <a:pt x="2334" y="405"/>
                  </a:cubicBezTo>
                  <a:cubicBezTo>
                    <a:pt x="2277" y="475"/>
                    <a:pt x="2304" y="573"/>
                    <a:pt x="2374" y="617"/>
                  </a:cubicBezTo>
                  <a:lnTo>
                    <a:pt x="2755" y="856"/>
                  </a:lnTo>
                  <a:lnTo>
                    <a:pt x="2347" y="1500"/>
                  </a:lnTo>
                  <a:lnTo>
                    <a:pt x="1983" y="1278"/>
                  </a:lnTo>
                  <a:cubicBezTo>
                    <a:pt x="1952" y="1256"/>
                    <a:pt x="1918" y="1247"/>
                    <a:pt x="1886" y="1247"/>
                  </a:cubicBezTo>
                  <a:cubicBezTo>
                    <a:pt x="1832" y="1247"/>
                    <a:pt x="1783" y="1274"/>
                    <a:pt x="1757" y="1318"/>
                  </a:cubicBezTo>
                  <a:cubicBezTo>
                    <a:pt x="1714" y="1403"/>
                    <a:pt x="1730" y="1500"/>
                    <a:pt x="1815" y="1544"/>
                  </a:cubicBezTo>
                  <a:lnTo>
                    <a:pt x="2165" y="1767"/>
                  </a:lnTo>
                  <a:lnTo>
                    <a:pt x="1757" y="2414"/>
                  </a:lnTo>
                  <a:lnTo>
                    <a:pt x="1407" y="2188"/>
                  </a:lnTo>
                  <a:cubicBezTo>
                    <a:pt x="1384" y="2175"/>
                    <a:pt x="1359" y="2169"/>
                    <a:pt x="1333" y="2169"/>
                  </a:cubicBezTo>
                  <a:cubicBezTo>
                    <a:pt x="1278" y="2169"/>
                    <a:pt x="1220" y="2197"/>
                    <a:pt x="1181" y="2245"/>
                  </a:cubicBezTo>
                  <a:cubicBezTo>
                    <a:pt x="1140" y="2316"/>
                    <a:pt x="1167" y="2414"/>
                    <a:pt x="1238" y="2471"/>
                  </a:cubicBezTo>
                  <a:lnTo>
                    <a:pt x="1589" y="2680"/>
                  </a:lnTo>
                  <a:lnTo>
                    <a:pt x="1167" y="3328"/>
                  </a:lnTo>
                  <a:lnTo>
                    <a:pt x="830" y="3115"/>
                  </a:lnTo>
                  <a:cubicBezTo>
                    <a:pt x="804" y="3096"/>
                    <a:pt x="775" y="3087"/>
                    <a:pt x="746" y="3087"/>
                  </a:cubicBezTo>
                  <a:cubicBezTo>
                    <a:pt x="695" y="3087"/>
                    <a:pt x="646" y="3114"/>
                    <a:pt x="618" y="3159"/>
                  </a:cubicBezTo>
                  <a:cubicBezTo>
                    <a:pt x="564" y="3243"/>
                    <a:pt x="591" y="3341"/>
                    <a:pt x="662" y="3385"/>
                  </a:cubicBezTo>
                  <a:lnTo>
                    <a:pt x="999" y="3594"/>
                  </a:lnTo>
                  <a:lnTo>
                    <a:pt x="577" y="4228"/>
                  </a:lnTo>
                  <a:lnTo>
                    <a:pt x="267" y="4029"/>
                  </a:lnTo>
                  <a:cubicBezTo>
                    <a:pt x="240" y="4016"/>
                    <a:pt x="212" y="4010"/>
                    <a:pt x="185" y="4010"/>
                  </a:cubicBezTo>
                  <a:cubicBezTo>
                    <a:pt x="127" y="4010"/>
                    <a:pt x="72" y="4038"/>
                    <a:pt x="45" y="4086"/>
                  </a:cubicBezTo>
                  <a:cubicBezTo>
                    <a:pt x="1" y="4157"/>
                    <a:pt x="14" y="4255"/>
                    <a:pt x="99" y="4312"/>
                  </a:cubicBezTo>
                  <a:lnTo>
                    <a:pt x="409" y="4508"/>
                  </a:lnTo>
                  <a:lnTo>
                    <a:pt x="99" y="4969"/>
                  </a:lnTo>
                  <a:cubicBezTo>
                    <a:pt x="14" y="5111"/>
                    <a:pt x="58" y="5293"/>
                    <a:pt x="196" y="5391"/>
                  </a:cubicBezTo>
                  <a:cubicBezTo>
                    <a:pt x="246" y="5420"/>
                    <a:pt x="300" y="5435"/>
                    <a:pt x="354" y="5435"/>
                  </a:cubicBezTo>
                  <a:cubicBezTo>
                    <a:pt x="453" y="5435"/>
                    <a:pt x="550" y="5385"/>
                    <a:pt x="604" y="5293"/>
                  </a:cubicBezTo>
                  <a:lnTo>
                    <a:pt x="915" y="4818"/>
                  </a:lnTo>
                  <a:lnTo>
                    <a:pt x="1279" y="5040"/>
                  </a:lnTo>
                  <a:cubicBezTo>
                    <a:pt x="1311" y="5057"/>
                    <a:pt x="1345" y="5065"/>
                    <a:pt x="1377" y="5065"/>
                  </a:cubicBezTo>
                  <a:cubicBezTo>
                    <a:pt x="1430" y="5065"/>
                    <a:pt x="1477" y="5044"/>
                    <a:pt x="1505" y="5000"/>
                  </a:cubicBezTo>
                  <a:cubicBezTo>
                    <a:pt x="1545" y="4915"/>
                    <a:pt x="1531" y="4818"/>
                    <a:pt x="1447" y="4774"/>
                  </a:cubicBezTo>
                  <a:lnTo>
                    <a:pt x="1097" y="4548"/>
                  </a:lnTo>
                  <a:lnTo>
                    <a:pt x="1505" y="3904"/>
                  </a:lnTo>
                  <a:lnTo>
                    <a:pt x="1855" y="4127"/>
                  </a:lnTo>
                  <a:cubicBezTo>
                    <a:pt x="1879" y="4141"/>
                    <a:pt x="1905" y="4148"/>
                    <a:pt x="1932" y="4148"/>
                  </a:cubicBezTo>
                  <a:cubicBezTo>
                    <a:pt x="1986" y="4148"/>
                    <a:pt x="2043" y="4120"/>
                    <a:pt x="2081" y="4073"/>
                  </a:cubicBezTo>
                  <a:cubicBezTo>
                    <a:pt x="2121" y="4002"/>
                    <a:pt x="2095" y="3904"/>
                    <a:pt x="2024" y="3847"/>
                  </a:cubicBezTo>
                  <a:lnTo>
                    <a:pt x="1673" y="3638"/>
                  </a:lnTo>
                  <a:lnTo>
                    <a:pt x="2095" y="2990"/>
                  </a:lnTo>
                  <a:lnTo>
                    <a:pt x="2432" y="3199"/>
                  </a:lnTo>
                  <a:cubicBezTo>
                    <a:pt x="2458" y="3216"/>
                    <a:pt x="2487" y="3224"/>
                    <a:pt x="2516" y="3224"/>
                  </a:cubicBezTo>
                  <a:cubicBezTo>
                    <a:pt x="2566" y="3224"/>
                    <a:pt x="2615" y="3199"/>
                    <a:pt x="2641" y="3146"/>
                  </a:cubicBezTo>
                  <a:cubicBezTo>
                    <a:pt x="2698" y="3075"/>
                    <a:pt x="2671" y="2977"/>
                    <a:pt x="2600" y="2933"/>
                  </a:cubicBezTo>
                  <a:lnTo>
                    <a:pt x="2263" y="2724"/>
                  </a:lnTo>
                  <a:lnTo>
                    <a:pt x="2685" y="2077"/>
                  </a:lnTo>
                  <a:lnTo>
                    <a:pt x="2995" y="2289"/>
                  </a:lnTo>
                  <a:cubicBezTo>
                    <a:pt x="3021" y="2302"/>
                    <a:pt x="3050" y="2308"/>
                    <a:pt x="3077" y="2308"/>
                  </a:cubicBezTo>
                  <a:cubicBezTo>
                    <a:pt x="3135" y="2308"/>
                    <a:pt x="3190" y="2280"/>
                    <a:pt x="3217" y="2232"/>
                  </a:cubicBezTo>
                  <a:cubicBezTo>
                    <a:pt x="3261" y="2161"/>
                    <a:pt x="3248" y="2063"/>
                    <a:pt x="3163" y="2006"/>
                  </a:cubicBezTo>
                  <a:lnTo>
                    <a:pt x="2853" y="1810"/>
                  </a:lnTo>
                  <a:lnTo>
                    <a:pt x="3261" y="1177"/>
                  </a:lnTo>
                  <a:lnTo>
                    <a:pt x="3568" y="1362"/>
                  </a:lnTo>
                  <a:cubicBezTo>
                    <a:pt x="3593" y="1376"/>
                    <a:pt x="3622" y="1384"/>
                    <a:pt x="3650" y="1384"/>
                  </a:cubicBezTo>
                  <a:cubicBezTo>
                    <a:pt x="3703" y="1384"/>
                    <a:pt x="3757" y="1359"/>
                    <a:pt x="3794" y="1305"/>
                  </a:cubicBezTo>
                  <a:cubicBezTo>
                    <a:pt x="3838" y="1234"/>
                    <a:pt x="3807" y="1136"/>
                    <a:pt x="3736" y="1092"/>
                  </a:cubicBezTo>
                  <a:lnTo>
                    <a:pt x="3443" y="910"/>
                  </a:lnTo>
                  <a:lnTo>
                    <a:pt x="3723" y="462"/>
                  </a:lnTo>
                  <a:cubicBezTo>
                    <a:pt x="3807" y="320"/>
                    <a:pt x="3767" y="138"/>
                    <a:pt x="3625" y="54"/>
                  </a:cubicBezTo>
                  <a:cubicBezTo>
                    <a:pt x="3572" y="18"/>
                    <a:pt x="3514" y="0"/>
                    <a:pt x="3457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44"/>
          <p:cNvSpPr txBox="1">
            <a:spLocks noGrp="1"/>
          </p:cNvSpPr>
          <p:nvPr>
            <p:ph type="subTitle" idx="2"/>
          </p:nvPr>
        </p:nvSpPr>
        <p:spPr>
          <a:xfrm>
            <a:off x="3047475" y="695770"/>
            <a:ext cx="953100" cy="352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</a:t>
            </a:r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3"/>
          </p:nvPr>
        </p:nvSpPr>
        <p:spPr>
          <a:xfrm>
            <a:off x="5143450" y="695770"/>
            <a:ext cx="953100" cy="352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403" name="Google Shape;403;p44"/>
          <p:cNvGrpSpPr/>
          <p:nvPr/>
        </p:nvGrpSpPr>
        <p:grpSpPr>
          <a:xfrm>
            <a:off x="337071" y="1932683"/>
            <a:ext cx="1925776" cy="3216757"/>
            <a:chOff x="337071" y="1932683"/>
            <a:chExt cx="1925776" cy="3216757"/>
          </a:xfrm>
        </p:grpSpPr>
        <p:sp>
          <p:nvSpPr>
            <p:cNvPr id="404" name="Google Shape;404;p44"/>
            <p:cNvSpPr/>
            <p:nvPr/>
          </p:nvSpPr>
          <p:spPr>
            <a:xfrm>
              <a:off x="337071" y="3483595"/>
              <a:ext cx="330832" cy="791932"/>
            </a:xfrm>
            <a:custGeom>
              <a:avLst/>
              <a:gdLst/>
              <a:ahLst/>
              <a:cxnLst/>
              <a:rect l="l" t="t" r="r" b="b"/>
              <a:pathLst>
                <a:path w="2179" h="5216" extrusionOk="0">
                  <a:moveTo>
                    <a:pt x="927" y="1"/>
                  </a:moveTo>
                  <a:cubicBezTo>
                    <a:pt x="927" y="1"/>
                    <a:pt x="577" y="99"/>
                    <a:pt x="395" y="338"/>
                  </a:cubicBezTo>
                  <a:cubicBezTo>
                    <a:pt x="364" y="382"/>
                    <a:pt x="351" y="409"/>
                    <a:pt x="324" y="453"/>
                  </a:cubicBezTo>
                  <a:cubicBezTo>
                    <a:pt x="196" y="675"/>
                    <a:pt x="142" y="941"/>
                    <a:pt x="142" y="941"/>
                  </a:cubicBezTo>
                  <a:lnTo>
                    <a:pt x="71" y="1309"/>
                  </a:lnTo>
                  <a:cubicBezTo>
                    <a:pt x="0" y="1673"/>
                    <a:pt x="142" y="2711"/>
                    <a:pt x="337" y="3092"/>
                  </a:cubicBezTo>
                  <a:cubicBezTo>
                    <a:pt x="479" y="3359"/>
                    <a:pt x="563" y="3709"/>
                    <a:pt x="688" y="4131"/>
                  </a:cubicBezTo>
                  <a:cubicBezTo>
                    <a:pt x="732" y="4299"/>
                    <a:pt x="799" y="4498"/>
                    <a:pt x="870" y="4694"/>
                  </a:cubicBezTo>
                  <a:cubicBezTo>
                    <a:pt x="1042" y="5144"/>
                    <a:pt x="1247" y="5215"/>
                    <a:pt x="1360" y="5215"/>
                  </a:cubicBezTo>
                  <a:cubicBezTo>
                    <a:pt x="1414" y="5215"/>
                    <a:pt x="1447" y="5200"/>
                    <a:pt x="1447" y="5200"/>
                  </a:cubicBezTo>
                  <a:cubicBezTo>
                    <a:pt x="1447" y="5200"/>
                    <a:pt x="2178" y="4539"/>
                    <a:pt x="2064" y="4161"/>
                  </a:cubicBezTo>
                  <a:cubicBezTo>
                    <a:pt x="2023" y="4006"/>
                    <a:pt x="1966" y="3864"/>
                    <a:pt x="1939" y="3723"/>
                  </a:cubicBezTo>
                  <a:cubicBezTo>
                    <a:pt x="1881" y="3527"/>
                    <a:pt x="1841" y="3332"/>
                    <a:pt x="1841" y="3092"/>
                  </a:cubicBezTo>
                  <a:cubicBezTo>
                    <a:pt x="1841" y="2698"/>
                    <a:pt x="1996" y="2432"/>
                    <a:pt x="1939" y="1953"/>
                  </a:cubicBezTo>
                  <a:cubicBezTo>
                    <a:pt x="1925" y="1815"/>
                    <a:pt x="1912" y="1700"/>
                    <a:pt x="1895" y="1602"/>
                  </a:cubicBezTo>
                  <a:cubicBezTo>
                    <a:pt x="1881" y="1336"/>
                    <a:pt x="1895" y="1194"/>
                    <a:pt x="1895" y="1194"/>
                  </a:cubicBezTo>
                  <a:lnTo>
                    <a:pt x="1757" y="66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441376" y="4048695"/>
              <a:ext cx="226526" cy="226829"/>
            </a:xfrm>
            <a:custGeom>
              <a:avLst/>
              <a:gdLst/>
              <a:ahLst/>
              <a:cxnLst/>
              <a:rect l="l" t="t" r="r" b="b"/>
              <a:pathLst>
                <a:path w="1492" h="1494" extrusionOk="0">
                  <a:moveTo>
                    <a:pt x="1201" y="0"/>
                  </a:moveTo>
                  <a:cubicBezTo>
                    <a:pt x="596" y="0"/>
                    <a:pt x="208" y="232"/>
                    <a:pt x="1" y="409"/>
                  </a:cubicBezTo>
                  <a:cubicBezTo>
                    <a:pt x="45" y="577"/>
                    <a:pt x="112" y="776"/>
                    <a:pt x="183" y="972"/>
                  </a:cubicBezTo>
                  <a:cubicBezTo>
                    <a:pt x="355" y="1422"/>
                    <a:pt x="560" y="1493"/>
                    <a:pt x="673" y="1493"/>
                  </a:cubicBezTo>
                  <a:cubicBezTo>
                    <a:pt x="727" y="1493"/>
                    <a:pt x="760" y="1478"/>
                    <a:pt x="760" y="1478"/>
                  </a:cubicBezTo>
                  <a:cubicBezTo>
                    <a:pt x="760" y="1478"/>
                    <a:pt x="1491" y="817"/>
                    <a:pt x="1377" y="439"/>
                  </a:cubicBezTo>
                  <a:cubicBezTo>
                    <a:pt x="1336" y="284"/>
                    <a:pt x="1279" y="142"/>
                    <a:pt x="1252" y="1"/>
                  </a:cubicBezTo>
                  <a:cubicBezTo>
                    <a:pt x="1235" y="1"/>
                    <a:pt x="1218" y="0"/>
                    <a:pt x="1201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4"/>
            <p:cNvSpPr/>
            <p:nvPr/>
          </p:nvSpPr>
          <p:spPr>
            <a:xfrm>
              <a:off x="386111" y="3483595"/>
              <a:ext cx="238673" cy="243379"/>
            </a:xfrm>
            <a:custGeom>
              <a:avLst/>
              <a:gdLst/>
              <a:ahLst/>
              <a:cxnLst/>
              <a:rect l="l" t="t" r="r" b="b"/>
              <a:pathLst>
                <a:path w="1572" h="1603" extrusionOk="0">
                  <a:moveTo>
                    <a:pt x="604" y="1"/>
                  </a:moveTo>
                  <a:cubicBezTo>
                    <a:pt x="604" y="1"/>
                    <a:pt x="254" y="99"/>
                    <a:pt x="72" y="338"/>
                  </a:cubicBezTo>
                  <a:cubicBezTo>
                    <a:pt x="41" y="382"/>
                    <a:pt x="28" y="409"/>
                    <a:pt x="1" y="453"/>
                  </a:cubicBezTo>
                  <a:cubicBezTo>
                    <a:pt x="183" y="719"/>
                    <a:pt x="577" y="1211"/>
                    <a:pt x="1039" y="1434"/>
                  </a:cubicBezTo>
                  <a:cubicBezTo>
                    <a:pt x="1252" y="1531"/>
                    <a:pt x="1434" y="1575"/>
                    <a:pt x="1572" y="1602"/>
                  </a:cubicBezTo>
                  <a:cubicBezTo>
                    <a:pt x="1558" y="1336"/>
                    <a:pt x="1572" y="1194"/>
                    <a:pt x="1572" y="1194"/>
                  </a:cubicBezTo>
                  <a:lnTo>
                    <a:pt x="1434" y="662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4"/>
            <p:cNvSpPr/>
            <p:nvPr/>
          </p:nvSpPr>
          <p:spPr>
            <a:xfrm>
              <a:off x="396891" y="3070018"/>
              <a:ext cx="353909" cy="600627"/>
            </a:xfrm>
            <a:custGeom>
              <a:avLst/>
              <a:gdLst/>
              <a:ahLst/>
              <a:cxnLst/>
              <a:rect l="l" t="t" r="r" b="b"/>
              <a:pathLst>
                <a:path w="2331" h="3956" extrusionOk="0">
                  <a:moveTo>
                    <a:pt x="928" y="1"/>
                  </a:moveTo>
                  <a:cubicBezTo>
                    <a:pt x="911" y="28"/>
                    <a:pt x="857" y="240"/>
                    <a:pt x="786" y="493"/>
                  </a:cubicBezTo>
                  <a:cubicBezTo>
                    <a:pt x="742" y="675"/>
                    <a:pt x="702" y="884"/>
                    <a:pt x="675" y="1053"/>
                  </a:cubicBezTo>
                  <a:cubicBezTo>
                    <a:pt x="618" y="1491"/>
                    <a:pt x="506" y="1744"/>
                    <a:pt x="365" y="2051"/>
                  </a:cubicBezTo>
                  <a:cubicBezTo>
                    <a:pt x="223" y="2347"/>
                    <a:pt x="41" y="2782"/>
                    <a:pt x="1" y="3062"/>
                  </a:cubicBezTo>
                  <a:cubicBezTo>
                    <a:pt x="1" y="3062"/>
                    <a:pt x="742" y="3821"/>
                    <a:pt x="1096" y="3918"/>
                  </a:cubicBezTo>
                  <a:cubicBezTo>
                    <a:pt x="1218" y="3946"/>
                    <a:pt x="1303" y="3956"/>
                    <a:pt x="1363" y="3956"/>
                  </a:cubicBezTo>
                  <a:cubicBezTo>
                    <a:pt x="1483" y="3956"/>
                    <a:pt x="1501" y="3918"/>
                    <a:pt x="1501" y="3918"/>
                  </a:cubicBezTo>
                  <a:cubicBezTo>
                    <a:pt x="1501" y="3918"/>
                    <a:pt x="1616" y="3598"/>
                    <a:pt x="1700" y="3443"/>
                  </a:cubicBezTo>
                  <a:cubicBezTo>
                    <a:pt x="1740" y="3386"/>
                    <a:pt x="1798" y="3315"/>
                    <a:pt x="1868" y="3244"/>
                  </a:cubicBezTo>
                  <a:cubicBezTo>
                    <a:pt x="1966" y="3119"/>
                    <a:pt x="2091" y="2951"/>
                    <a:pt x="2175" y="2684"/>
                  </a:cubicBezTo>
                  <a:cubicBezTo>
                    <a:pt x="2330" y="2250"/>
                    <a:pt x="2290" y="210"/>
                    <a:pt x="2290" y="210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4"/>
            <p:cNvSpPr/>
            <p:nvPr/>
          </p:nvSpPr>
          <p:spPr>
            <a:xfrm>
              <a:off x="516227" y="3070018"/>
              <a:ext cx="234573" cy="492678"/>
            </a:xfrm>
            <a:custGeom>
              <a:avLst/>
              <a:gdLst/>
              <a:ahLst/>
              <a:cxnLst/>
              <a:rect l="l" t="t" r="r" b="b"/>
              <a:pathLst>
                <a:path w="1545" h="3245" extrusionOk="0">
                  <a:moveTo>
                    <a:pt x="142" y="1"/>
                  </a:moveTo>
                  <a:cubicBezTo>
                    <a:pt x="125" y="28"/>
                    <a:pt x="71" y="240"/>
                    <a:pt x="0" y="493"/>
                  </a:cubicBezTo>
                  <a:cubicBezTo>
                    <a:pt x="155" y="618"/>
                    <a:pt x="324" y="800"/>
                    <a:pt x="408" y="999"/>
                  </a:cubicBezTo>
                  <a:cubicBezTo>
                    <a:pt x="408" y="999"/>
                    <a:pt x="267" y="1474"/>
                    <a:pt x="617" y="2165"/>
                  </a:cubicBezTo>
                  <a:cubicBezTo>
                    <a:pt x="884" y="2738"/>
                    <a:pt x="1025" y="2907"/>
                    <a:pt x="1082" y="3244"/>
                  </a:cubicBezTo>
                  <a:cubicBezTo>
                    <a:pt x="1180" y="3119"/>
                    <a:pt x="1305" y="2951"/>
                    <a:pt x="1389" y="2684"/>
                  </a:cubicBezTo>
                  <a:cubicBezTo>
                    <a:pt x="1544" y="2250"/>
                    <a:pt x="1504" y="210"/>
                    <a:pt x="1504" y="210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4"/>
            <p:cNvSpPr/>
            <p:nvPr/>
          </p:nvSpPr>
          <p:spPr>
            <a:xfrm>
              <a:off x="456255" y="2646269"/>
              <a:ext cx="370306" cy="575424"/>
            </a:xfrm>
            <a:custGeom>
              <a:avLst/>
              <a:gdLst/>
              <a:ahLst/>
              <a:cxnLst/>
              <a:rect l="l" t="t" r="r" b="b"/>
              <a:pathLst>
                <a:path w="2439" h="3790" extrusionOk="0">
                  <a:moveTo>
                    <a:pt x="1999" y="1"/>
                  </a:moveTo>
                  <a:cubicBezTo>
                    <a:pt x="1914" y="1"/>
                    <a:pt x="1819" y="7"/>
                    <a:pt x="1717" y="24"/>
                  </a:cubicBezTo>
                  <a:cubicBezTo>
                    <a:pt x="1575" y="51"/>
                    <a:pt x="1434" y="95"/>
                    <a:pt x="1279" y="152"/>
                  </a:cubicBezTo>
                  <a:cubicBezTo>
                    <a:pt x="1012" y="277"/>
                    <a:pt x="689" y="543"/>
                    <a:pt x="466" y="938"/>
                  </a:cubicBezTo>
                  <a:cubicBezTo>
                    <a:pt x="156" y="1470"/>
                    <a:pt x="1" y="2202"/>
                    <a:pt x="267" y="3058"/>
                  </a:cubicBezTo>
                  <a:cubicBezTo>
                    <a:pt x="267" y="3058"/>
                    <a:pt x="466" y="3142"/>
                    <a:pt x="675" y="3298"/>
                  </a:cubicBezTo>
                  <a:cubicBezTo>
                    <a:pt x="844" y="3422"/>
                    <a:pt x="1026" y="3591"/>
                    <a:pt x="1127" y="3790"/>
                  </a:cubicBezTo>
                  <a:lnTo>
                    <a:pt x="1211" y="2637"/>
                  </a:lnTo>
                  <a:lnTo>
                    <a:pt x="1279" y="1470"/>
                  </a:lnTo>
                  <a:cubicBezTo>
                    <a:pt x="1279" y="1470"/>
                    <a:pt x="1730" y="108"/>
                    <a:pt x="2418" y="68"/>
                  </a:cubicBezTo>
                  <a:cubicBezTo>
                    <a:pt x="2439" y="68"/>
                    <a:pt x="2272" y="1"/>
                    <a:pt x="1999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4"/>
            <p:cNvSpPr/>
            <p:nvPr/>
          </p:nvSpPr>
          <p:spPr>
            <a:xfrm>
              <a:off x="456255" y="2646282"/>
              <a:ext cx="370307" cy="575426"/>
            </a:xfrm>
            <a:custGeom>
              <a:avLst/>
              <a:gdLst/>
              <a:ahLst/>
              <a:cxnLst/>
              <a:rect l="l" t="t" r="r" b="b"/>
              <a:pathLst>
                <a:path w="2439" h="3790" extrusionOk="0">
                  <a:moveTo>
                    <a:pt x="1999" y="1"/>
                  </a:moveTo>
                  <a:cubicBezTo>
                    <a:pt x="1914" y="1"/>
                    <a:pt x="1819" y="7"/>
                    <a:pt x="1717" y="24"/>
                  </a:cubicBezTo>
                  <a:cubicBezTo>
                    <a:pt x="1575" y="51"/>
                    <a:pt x="1434" y="95"/>
                    <a:pt x="1279" y="152"/>
                  </a:cubicBezTo>
                  <a:cubicBezTo>
                    <a:pt x="1012" y="277"/>
                    <a:pt x="689" y="543"/>
                    <a:pt x="466" y="938"/>
                  </a:cubicBezTo>
                  <a:cubicBezTo>
                    <a:pt x="156" y="1470"/>
                    <a:pt x="1" y="2202"/>
                    <a:pt x="267" y="3058"/>
                  </a:cubicBezTo>
                  <a:cubicBezTo>
                    <a:pt x="267" y="3058"/>
                    <a:pt x="466" y="3142"/>
                    <a:pt x="675" y="3298"/>
                  </a:cubicBezTo>
                  <a:cubicBezTo>
                    <a:pt x="844" y="3422"/>
                    <a:pt x="1026" y="3591"/>
                    <a:pt x="1127" y="3790"/>
                  </a:cubicBezTo>
                  <a:lnTo>
                    <a:pt x="1211" y="2637"/>
                  </a:lnTo>
                  <a:lnTo>
                    <a:pt x="1279" y="1470"/>
                  </a:lnTo>
                  <a:cubicBezTo>
                    <a:pt x="1279" y="1470"/>
                    <a:pt x="1730" y="108"/>
                    <a:pt x="2418" y="68"/>
                  </a:cubicBezTo>
                  <a:cubicBezTo>
                    <a:pt x="2439" y="68"/>
                    <a:pt x="2272" y="1"/>
                    <a:pt x="1999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4"/>
            <p:cNvSpPr/>
            <p:nvPr/>
          </p:nvSpPr>
          <p:spPr>
            <a:xfrm>
              <a:off x="526855" y="2646269"/>
              <a:ext cx="299706" cy="400368"/>
            </a:xfrm>
            <a:custGeom>
              <a:avLst/>
              <a:gdLst/>
              <a:ahLst/>
              <a:cxnLst/>
              <a:rect l="l" t="t" r="r" b="b"/>
              <a:pathLst>
                <a:path w="1974" h="2637" extrusionOk="0">
                  <a:moveTo>
                    <a:pt x="1534" y="1"/>
                  </a:moveTo>
                  <a:cubicBezTo>
                    <a:pt x="1449" y="1"/>
                    <a:pt x="1354" y="7"/>
                    <a:pt x="1252" y="24"/>
                  </a:cubicBezTo>
                  <a:cubicBezTo>
                    <a:pt x="1110" y="51"/>
                    <a:pt x="969" y="95"/>
                    <a:pt x="814" y="152"/>
                  </a:cubicBezTo>
                  <a:cubicBezTo>
                    <a:pt x="547" y="277"/>
                    <a:pt x="224" y="543"/>
                    <a:pt x="1" y="938"/>
                  </a:cubicBezTo>
                  <a:cubicBezTo>
                    <a:pt x="72" y="1457"/>
                    <a:pt x="281" y="2455"/>
                    <a:pt x="746" y="2637"/>
                  </a:cubicBezTo>
                  <a:lnTo>
                    <a:pt x="814" y="1470"/>
                  </a:lnTo>
                  <a:cubicBezTo>
                    <a:pt x="814" y="1470"/>
                    <a:pt x="1265" y="108"/>
                    <a:pt x="1953" y="68"/>
                  </a:cubicBezTo>
                  <a:cubicBezTo>
                    <a:pt x="1974" y="68"/>
                    <a:pt x="1807" y="1"/>
                    <a:pt x="1534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4"/>
            <p:cNvSpPr/>
            <p:nvPr/>
          </p:nvSpPr>
          <p:spPr>
            <a:xfrm>
              <a:off x="554639" y="2646269"/>
              <a:ext cx="271923" cy="575426"/>
            </a:xfrm>
            <a:custGeom>
              <a:avLst/>
              <a:gdLst/>
              <a:ahLst/>
              <a:cxnLst/>
              <a:rect l="l" t="t" r="r" b="b"/>
              <a:pathLst>
                <a:path w="1791" h="3790" extrusionOk="0">
                  <a:moveTo>
                    <a:pt x="1351" y="1"/>
                  </a:moveTo>
                  <a:cubicBezTo>
                    <a:pt x="1266" y="1"/>
                    <a:pt x="1171" y="7"/>
                    <a:pt x="1069" y="24"/>
                  </a:cubicBezTo>
                  <a:cubicBezTo>
                    <a:pt x="715" y="236"/>
                    <a:pt x="253" y="671"/>
                    <a:pt x="111" y="1568"/>
                  </a:cubicBezTo>
                  <a:cubicBezTo>
                    <a:pt x="14" y="2273"/>
                    <a:pt x="0" y="2863"/>
                    <a:pt x="27" y="3298"/>
                  </a:cubicBezTo>
                  <a:cubicBezTo>
                    <a:pt x="196" y="3422"/>
                    <a:pt x="378" y="3591"/>
                    <a:pt x="479" y="3790"/>
                  </a:cubicBezTo>
                  <a:lnTo>
                    <a:pt x="631" y="1470"/>
                  </a:lnTo>
                  <a:cubicBezTo>
                    <a:pt x="631" y="1470"/>
                    <a:pt x="1082" y="108"/>
                    <a:pt x="1770" y="68"/>
                  </a:cubicBezTo>
                  <a:cubicBezTo>
                    <a:pt x="1791" y="68"/>
                    <a:pt x="1624" y="1"/>
                    <a:pt x="135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4"/>
            <p:cNvSpPr/>
            <p:nvPr/>
          </p:nvSpPr>
          <p:spPr>
            <a:xfrm>
              <a:off x="599124" y="4031842"/>
              <a:ext cx="1015722" cy="1117598"/>
            </a:xfrm>
            <a:custGeom>
              <a:avLst/>
              <a:gdLst/>
              <a:ahLst/>
              <a:cxnLst/>
              <a:rect l="l" t="t" r="r" b="b"/>
              <a:pathLst>
                <a:path w="6690" h="7361" extrusionOk="0">
                  <a:moveTo>
                    <a:pt x="5789" y="1"/>
                  </a:moveTo>
                  <a:cubicBezTo>
                    <a:pt x="5776" y="1"/>
                    <a:pt x="5762" y="1"/>
                    <a:pt x="5749" y="14"/>
                  </a:cubicBezTo>
                  <a:cubicBezTo>
                    <a:pt x="5705" y="28"/>
                    <a:pt x="5647" y="44"/>
                    <a:pt x="5594" y="71"/>
                  </a:cubicBezTo>
                  <a:cubicBezTo>
                    <a:pt x="5438" y="129"/>
                    <a:pt x="5283" y="169"/>
                    <a:pt x="5142" y="227"/>
                  </a:cubicBezTo>
                  <a:cubicBezTo>
                    <a:pt x="5088" y="240"/>
                    <a:pt x="5030" y="253"/>
                    <a:pt x="4973" y="267"/>
                  </a:cubicBezTo>
                  <a:cubicBezTo>
                    <a:pt x="3512" y="716"/>
                    <a:pt x="2335" y="819"/>
                    <a:pt x="1564" y="819"/>
                  </a:cubicBezTo>
                  <a:cubicBezTo>
                    <a:pt x="912" y="819"/>
                    <a:pt x="550" y="746"/>
                    <a:pt x="550" y="746"/>
                  </a:cubicBezTo>
                  <a:lnTo>
                    <a:pt x="550" y="901"/>
                  </a:lnTo>
                  <a:lnTo>
                    <a:pt x="550" y="1039"/>
                  </a:lnTo>
                  <a:cubicBezTo>
                    <a:pt x="550" y="1491"/>
                    <a:pt x="550" y="2290"/>
                    <a:pt x="493" y="2627"/>
                  </a:cubicBezTo>
                  <a:cubicBezTo>
                    <a:pt x="466" y="2769"/>
                    <a:pt x="439" y="2951"/>
                    <a:pt x="408" y="3176"/>
                  </a:cubicBezTo>
                  <a:cubicBezTo>
                    <a:pt x="324" y="3793"/>
                    <a:pt x="226" y="4721"/>
                    <a:pt x="128" y="5607"/>
                  </a:cubicBezTo>
                  <a:cubicBezTo>
                    <a:pt x="0" y="6814"/>
                    <a:pt x="128" y="7360"/>
                    <a:pt x="128" y="7360"/>
                  </a:cubicBezTo>
                  <a:lnTo>
                    <a:pt x="6507" y="7360"/>
                  </a:lnTo>
                  <a:cubicBezTo>
                    <a:pt x="6507" y="7360"/>
                    <a:pt x="6548" y="6673"/>
                    <a:pt x="6575" y="6042"/>
                  </a:cubicBezTo>
                  <a:cubicBezTo>
                    <a:pt x="6605" y="5408"/>
                    <a:pt x="6490" y="4006"/>
                    <a:pt x="6490" y="4006"/>
                  </a:cubicBezTo>
                  <a:cubicBezTo>
                    <a:pt x="6618" y="3514"/>
                    <a:pt x="6676" y="2826"/>
                    <a:pt x="6676" y="2826"/>
                  </a:cubicBezTo>
                  <a:cubicBezTo>
                    <a:pt x="6689" y="2236"/>
                    <a:pt x="6618" y="1744"/>
                    <a:pt x="6507" y="1349"/>
                  </a:cubicBezTo>
                  <a:cubicBezTo>
                    <a:pt x="6450" y="1140"/>
                    <a:pt x="6379" y="941"/>
                    <a:pt x="6308" y="786"/>
                  </a:cubicBezTo>
                  <a:cubicBezTo>
                    <a:pt x="6184" y="493"/>
                    <a:pt x="6042" y="297"/>
                    <a:pt x="5944" y="169"/>
                  </a:cubicBezTo>
                  <a:cubicBezTo>
                    <a:pt x="5860" y="58"/>
                    <a:pt x="5789" y="1"/>
                    <a:pt x="578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4"/>
            <p:cNvSpPr/>
            <p:nvPr/>
          </p:nvSpPr>
          <p:spPr>
            <a:xfrm>
              <a:off x="661070" y="4168486"/>
              <a:ext cx="145450" cy="346165"/>
            </a:xfrm>
            <a:custGeom>
              <a:avLst/>
              <a:gdLst/>
              <a:ahLst/>
              <a:cxnLst/>
              <a:rect l="l" t="t" r="r" b="b"/>
              <a:pathLst>
                <a:path w="958" h="2280" extrusionOk="0">
                  <a:moveTo>
                    <a:pt x="142" y="1"/>
                  </a:moveTo>
                  <a:lnTo>
                    <a:pt x="142" y="139"/>
                  </a:lnTo>
                  <a:cubicBezTo>
                    <a:pt x="142" y="591"/>
                    <a:pt x="142" y="1390"/>
                    <a:pt x="85" y="1727"/>
                  </a:cubicBezTo>
                  <a:cubicBezTo>
                    <a:pt x="58" y="1869"/>
                    <a:pt x="31" y="2051"/>
                    <a:pt x="0" y="2276"/>
                  </a:cubicBezTo>
                  <a:cubicBezTo>
                    <a:pt x="19" y="2279"/>
                    <a:pt x="38" y="2280"/>
                    <a:pt x="57" y="2280"/>
                  </a:cubicBezTo>
                  <a:cubicBezTo>
                    <a:pt x="151" y="2280"/>
                    <a:pt x="238" y="2251"/>
                    <a:pt x="297" y="2192"/>
                  </a:cubicBezTo>
                  <a:cubicBezTo>
                    <a:pt x="324" y="2162"/>
                    <a:pt x="337" y="2148"/>
                    <a:pt x="351" y="2135"/>
                  </a:cubicBezTo>
                  <a:cubicBezTo>
                    <a:pt x="366" y="2130"/>
                    <a:pt x="382" y="2129"/>
                    <a:pt x="398" y="2129"/>
                  </a:cubicBezTo>
                  <a:cubicBezTo>
                    <a:pt x="431" y="2129"/>
                    <a:pt x="466" y="2135"/>
                    <a:pt x="493" y="2135"/>
                  </a:cubicBezTo>
                  <a:cubicBezTo>
                    <a:pt x="590" y="2135"/>
                    <a:pt x="675" y="2078"/>
                    <a:pt x="732" y="1993"/>
                  </a:cubicBezTo>
                  <a:cubicBezTo>
                    <a:pt x="772" y="1909"/>
                    <a:pt x="759" y="1798"/>
                    <a:pt x="705" y="1727"/>
                  </a:cubicBezTo>
                  <a:cubicBezTo>
                    <a:pt x="759" y="1700"/>
                    <a:pt x="830" y="1656"/>
                    <a:pt x="887" y="1629"/>
                  </a:cubicBezTo>
                  <a:cubicBezTo>
                    <a:pt x="900" y="1616"/>
                    <a:pt x="927" y="1589"/>
                    <a:pt x="941" y="1572"/>
                  </a:cubicBezTo>
                  <a:cubicBezTo>
                    <a:pt x="958" y="1531"/>
                    <a:pt x="958" y="1504"/>
                    <a:pt x="958" y="1474"/>
                  </a:cubicBezTo>
                  <a:cubicBezTo>
                    <a:pt x="941" y="1363"/>
                    <a:pt x="900" y="1265"/>
                    <a:pt x="816" y="1181"/>
                  </a:cubicBezTo>
                  <a:cubicBezTo>
                    <a:pt x="927" y="1110"/>
                    <a:pt x="958" y="955"/>
                    <a:pt x="927" y="844"/>
                  </a:cubicBezTo>
                  <a:cubicBezTo>
                    <a:pt x="900" y="716"/>
                    <a:pt x="830" y="604"/>
                    <a:pt x="745" y="493"/>
                  </a:cubicBezTo>
                  <a:cubicBezTo>
                    <a:pt x="688" y="392"/>
                    <a:pt x="634" y="281"/>
                    <a:pt x="536" y="223"/>
                  </a:cubicBezTo>
                  <a:cubicBezTo>
                    <a:pt x="435" y="156"/>
                    <a:pt x="337" y="85"/>
                    <a:pt x="226" y="41"/>
                  </a:cubicBezTo>
                  <a:cubicBezTo>
                    <a:pt x="199" y="28"/>
                    <a:pt x="169" y="14"/>
                    <a:pt x="142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4"/>
            <p:cNvSpPr/>
            <p:nvPr/>
          </p:nvSpPr>
          <p:spPr>
            <a:xfrm>
              <a:off x="1354160" y="4033967"/>
              <a:ext cx="224248" cy="1115472"/>
            </a:xfrm>
            <a:custGeom>
              <a:avLst/>
              <a:gdLst/>
              <a:ahLst/>
              <a:cxnLst/>
              <a:rect l="l" t="t" r="r" b="b"/>
              <a:pathLst>
                <a:path w="1477" h="7347" extrusionOk="0">
                  <a:moveTo>
                    <a:pt x="776" y="0"/>
                  </a:moveTo>
                  <a:cubicBezTo>
                    <a:pt x="732" y="14"/>
                    <a:pt x="674" y="30"/>
                    <a:pt x="621" y="57"/>
                  </a:cubicBezTo>
                  <a:cubicBezTo>
                    <a:pt x="465" y="115"/>
                    <a:pt x="310" y="155"/>
                    <a:pt x="169" y="213"/>
                  </a:cubicBezTo>
                  <a:cubicBezTo>
                    <a:pt x="115" y="226"/>
                    <a:pt x="57" y="239"/>
                    <a:pt x="0" y="253"/>
                  </a:cubicBezTo>
                  <a:lnTo>
                    <a:pt x="17" y="266"/>
                  </a:lnTo>
                  <a:cubicBezTo>
                    <a:pt x="213" y="745"/>
                    <a:pt x="550" y="1716"/>
                    <a:pt x="590" y="2937"/>
                  </a:cubicBezTo>
                  <a:cubicBezTo>
                    <a:pt x="647" y="4342"/>
                    <a:pt x="621" y="6490"/>
                    <a:pt x="607" y="7333"/>
                  </a:cubicBezTo>
                  <a:lnTo>
                    <a:pt x="607" y="7346"/>
                  </a:lnTo>
                  <a:lnTo>
                    <a:pt x="1406" y="7346"/>
                  </a:lnTo>
                  <a:cubicBezTo>
                    <a:pt x="1433" y="6281"/>
                    <a:pt x="1477" y="3709"/>
                    <a:pt x="1393" y="2643"/>
                  </a:cubicBezTo>
                  <a:cubicBezTo>
                    <a:pt x="1322" y="1672"/>
                    <a:pt x="985" y="563"/>
                    <a:pt x="776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4"/>
            <p:cNvSpPr/>
            <p:nvPr/>
          </p:nvSpPr>
          <p:spPr>
            <a:xfrm>
              <a:off x="1379666" y="4042621"/>
              <a:ext cx="173234" cy="1106818"/>
            </a:xfrm>
            <a:custGeom>
              <a:avLst/>
              <a:gdLst/>
              <a:ahLst/>
              <a:cxnLst/>
              <a:rect l="l" t="t" r="r" b="b"/>
              <a:pathLst>
                <a:path w="1141" h="7290" extrusionOk="0">
                  <a:moveTo>
                    <a:pt x="453" y="0"/>
                  </a:moveTo>
                  <a:cubicBezTo>
                    <a:pt x="297" y="58"/>
                    <a:pt x="142" y="98"/>
                    <a:pt x="1" y="156"/>
                  </a:cubicBezTo>
                  <a:cubicBezTo>
                    <a:pt x="200" y="648"/>
                    <a:pt x="550" y="1629"/>
                    <a:pt x="591" y="2866"/>
                  </a:cubicBezTo>
                  <a:cubicBezTo>
                    <a:pt x="648" y="4285"/>
                    <a:pt x="621" y="6447"/>
                    <a:pt x="608" y="7289"/>
                  </a:cubicBezTo>
                  <a:lnTo>
                    <a:pt x="1069" y="7289"/>
                  </a:lnTo>
                  <a:cubicBezTo>
                    <a:pt x="1096" y="6335"/>
                    <a:pt x="1140" y="3665"/>
                    <a:pt x="1056" y="2600"/>
                  </a:cubicBezTo>
                  <a:cubicBezTo>
                    <a:pt x="985" y="1629"/>
                    <a:pt x="635" y="533"/>
                    <a:pt x="453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4"/>
            <p:cNvSpPr/>
            <p:nvPr/>
          </p:nvSpPr>
          <p:spPr>
            <a:xfrm>
              <a:off x="921605" y="4057501"/>
              <a:ext cx="665609" cy="269189"/>
            </a:xfrm>
            <a:custGeom>
              <a:avLst/>
              <a:gdLst/>
              <a:ahLst/>
              <a:cxnLst/>
              <a:rect l="l" t="t" r="r" b="b"/>
              <a:pathLst>
                <a:path w="4384" h="1773" extrusionOk="0">
                  <a:moveTo>
                    <a:pt x="3820" y="0"/>
                  </a:moveTo>
                  <a:cubicBezTo>
                    <a:pt x="3456" y="182"/>
                    <a:pt x="3102" y="364"/>
                    <a:pt x="2738" y="563"/>
                  </a:cubicBezTo>
                  <a:cubicBezTo>
                    <a:pt x="2472" y="688"/>
                    <a:pt x="2205" y="830"/>
                    <a:pt x="1922" y="927"/>
                  </a:cubicBezTo>
                  <a:cubicBezTo>
                    <a:pt x="1691" y="1005"/>
                    <a:pt x="1457" y="1048"/>
                    <a:pt x="1224" y="1048"/>
                  </a:cubicBezTo>
                  <a:cubicBezTo>
                    <a:pt x="1162" y="1048"/>
                    <a:pt x="1101" y="1045"/>
                    <a:pt x="1039" y="1039"/>
                  </a:cubicBezTo>
                  <a:cubicBezTo>
                    <a:pt x="786" y="998"/>
                    <a:pt x="547" y="900"/>
                    <a:pt x="321" y="772"/>
                  </a:cubicBezTo>
                  <a:cubicBezTo>
                    <a:pt x="265" y="742"/>
                    <a:pt x="218" y="714"/>
                    <a:pt x="173" y="714"/>
                  </a:cubicBezTo>
                  <a:cubicBezTo>
                    <a:pt x="138" y="714"/>
                    <a:pt x="104" y="730"/>
                    <a:pt x="68" y="772"/>
                  </a:cubicBezTo>
                  <a:cubicBezTo>
                    <a:pt x="0" y="857"/>
                    <a:pt x="0" y="954"/>
                    <a:pt x="54" y="1055"/>
                  </a:cubicBezTo>
                  <a:cubicBezTo>
                    <a:pt x="68" y="1082"/>
                    <a:pt x="98" y="1109"/>
                    <a:pt x="112" y="1153"/>
                  </a:cubicBezTo>
                  <a:cubicBezTo>
                    <a:pt x="125" y="1194"/>
                    <a:pt x="125" y="1237"/>
                    <a:pt x="125" y="1278"/>
                  </a:cubicBezTo>
                  <a:cubicBezTo>
                    <a:pt x="139" y="1406"/>
                    <a:pt x="236" y="1504"/>
                    <a:pt x="337" y="1561"/>
                  </a:cubicBezTo>
                  <a:cubicBezTo>
                    <a:pt x="422" y="1602"/>
                    <a:pt x="515" y="1620"/>
                    <a:pt x="612" y="1620"/>
                  </a:cubicBezTo>
                  <a:cubicBezTo>
                    <a:pt x="641" y="1620"/>
                    <a:pt x="671" y="1618"/>
                    <a:pt x="702" y="1615"/>
                  </a:cubicBezTo>
                  <a:cubicBezTo>
                    <a:pt x="764" y="1728"/>
                    <a:pt x="902" y="1773"/>
                    <a:pt x="1040" y="1773"/>
                  </a:cubicBezTo>
                  <a:cubicBezTo>
                    <a:pt x="1058" y="1773"/>
                    <a:pt x="1077" y="1772"/>
                    <a:pt x="1096" y="1770"/>
                  </a:cubicBezTo>
                  <a:cubicBezTo>
                    <a:pt x="1234" y="1757"/>
                    <a:pt x="1376" y="1699"/>
                    <a:pt x="1517" y="1659"/>
                  </a:cubicBezTo>
                  <a:cubicBezTo>
                    <a:pt x="1660" y="1621"/>
                    <a:pt x="1803" y="1609"/>
                    <a:pt x="1947" y="1609"/>
                  </a:cubicBezTo>
                  <a:cubicBezTo>
                    <a:pt x="2126" y="1609"/>
                    <a:pt x="2305" y="1629"/>
                    <a:pt x="2485" y="1645"/>
                  </a:cubicBezTo>
                  <a:cubicBezTo>
                    <a:pt x="2627" y="1659"/>
                    <a:pt x="2765" y="1686"/>
                    <a:pt x="2906" y="1686"/>
                  </a:cubicBezTo>
                  <a:cubicBezTo>
                    <a:pt x="3439" y="1686"/>
                    <a:pt x="3931" y="1447"/>
                    <a:pt x="4383" y="1180"/>
                  </a:cubicBezTo>
                  <a:cubicBezTo>
                    <a:pt x="4326" y="971"/>
                    <a:pt x="4255" y="772"/>
                    <a:pt x="4184" y="617"/>
                  </a:cubicBezTo>
                  <a:cubicBezTo>
                    <a:pt x="4060" y="324"/>
                    <a:pt x="3918" y="128"/>
                    <a:pt x="382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4"/>
            <p:cNvSpPr/>
            <p:nvPr/>
          </p:nvSpPr>
          <p:spPr>
            <a:xfrm>
              <a:off x="682477" y="4031842"/>
              <a:ext cx="874523" cy="225007"/>
            </a:xfrm>
            <a:custGeom>
              <a:avLst/>
              <a:gdLst/>
              <a:ahLst/>
              <a:cxnLst/>
              <a:rect l="l" t="t" r="r" b="b"/>
              <a:pathLst>
                <a:path w="5760" h="1482" extrusionOk="0">
                  <a:moveTo>
                    <a:pt x="5240" y="1"/>
                  </a:moveTo>
                  <a:cubicBezTo>
                    <a:pt x="3406" y="678"/>
                    <a:pt x="1936" y="820"/>
                    <a:pt x="1025" y="820"/>
                  </a:cubicBezTo>
                  <a:cubicBezTo>
                    <a:pt x="367" y="820"/>
                    <a:pt x="1" y="746"/>
                    <a:pt x="1" y="746"/>
                  </a:cubicBezTo>
                  <a:lnTo>
                    <a:pt x="1" y="1039"/>
                  </a:lnTo>
                  <a:cubicBezTo>
                    <a:pt x="387" y="1218"/>
                    <a:pt x="1169" y="1481"/>
                    <a:pt x="2340" y="1481"/>
                  </a:cubicBezTo>
                  <a:cubicBezTo>
                    <a:pt x="2824" y="1481"/>
                    <a:pt x="3374" y="1436"/>
                    <a:pt x="3989" y="1322"/>
                  </a:cubicBezTo>
                  <a:cubicBezTo>
                    <a:pt x="4734" y="1181"/>
                    <a:pt x="5311" y="985"/>
                    <a:pt x="5759" y="786"/>
                  </a:cubicBezTo>
                  <a:cubicBezTo>
                    <a:pt x="5520" y="240"/>
                    <a:pt x="5240" y="1"/>
                    <a:pt x="524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>
              <a:off x="596999" y="2564283"/>
              <a:ext cx="1213856" cy="1631076"/>
            </a:xfrm>
            <a:custGeom>
              <a:avLst/>
              <a:gdLst/>
              <a:ahLst/>
              <a:cxnLst/>
              <a:rect l="l" t="t" r="r" b="b"/>
              <a:pathLst>
                <a:path w="7995" h="10743" extrusionOk="0">
                  <a:moveTo>
                    <a:pt x="5270" y="1"/>
                  </a:moveTo>
                  <a:cubicBezTo>
                    <a:pt x="4583" y="1"/>
                    <a:pt x="2924" y="227"/>
                    <a:pt x="2924" y="227"/>
                  </a:cubicBezTo>
                  <a:cubicBezTo>
                    <a:pt x="2924" y="227"/>
                    <a:pt x="2543" y="227"/>
                    <a:pt x="2081" y="298"/>
                  </a:cubicBezTo>
                  <a:cubicBezTo>
                    <a:pt x="2068" y="298"/>
                    <a:pt x="2037" y="298"/>
                    <a:pt x="2024" y="311"/>
                  </a:cubicBezTo>
                  <a:cubicBezTo>
                    <a:pt x="1983" y="311"/>
                    <a:pt x="1926" y="325"/>
                    <a:pt x="1869" y="325"/>
                  </a:cubicBezTo>
                  <a:cubicBezTo>
                    <a:pt x="1505" y="395"/>
                    <a:pt x="1097" y="507"/>
                    <a:pt x="817" y="692"/>
                  </a:cubicBezTo>
                  <a:cubicBezTo>
                    <a:pt x="142" y="1140"/>
                    <a:pt x="1" y="1912"/>
                    <a:pt x="1" y="2684"/>
                  </a:cubicBezTo>
                  <a:cubicBezTo>
                    <a:pt x="14" y="2799"/>
                    <a:pt x="14" y="2883"/>
                    <a:pt x="14" y="2981"/>
                  </a:cubicBezTo>
                  <a:cubicBezTo>
                    <a:pt x="14" y="3035"/>
                    <a:pt x="31" y="3092"/>
                    <a:pt x="31" y="3150"/>
                  </a:cubicBezTo>
                  <a:cubicBezTo>
                    <a:pt x="31" y="3190"/>
                    <a:pt x="31" y="3248"/>
                    <a:pt x="45" y="3288"/>
                  </a:cubicBezTo>
                  <a:cubicBezTo>
                    <a:pt x="58" y="3457"/>
                    <a:pt x="72" y="3612"/>
                    <a:pt x="85" y="3794"/>
                  </a:cubicBezTo>
                  <a:cubicBezTo>
                    <a:pt x="85" y="3962"/>
                    <a:pt x="99" y="4175"/>
                    <a:pt x="85" y="4454"/>
                  </a:cubicBezTo>
                  <a:cubicBezTo>
                    <a:pt x="72" y="4623"/>
                    <a:pt x="85" y="4751"/>
                    <a:pt x="116" y="4876"/>
                  </a:cubicBezTo>
                  <a:cubicBezTo>
                    <a:pt x="213" y="5425"/>
                    <a:pt x="564" y="5692"/>
                    <a:pt x="621" y="6423"/>
                  </a:cubicBezTo>
                  <a:cubicBezTo>
                    <a:pt x="621" y="6437"/>
                    <a:pt x="635" y="6450"/>
                    <a:pt x="635" y="6450"/>
                  </a:cubicBezTo>
                  <a:cubicBezTo>
                    <a:pt x="648" y="6690"/>
                    <a:pt x="675" y="6929"/>
                    <a:pt x="689" y="7165"/>
                  </a:cubicBezTo>
                  <a:cubicBezTo>
                    <a:pt x="719" y="7404"/>
                    <a:pt x="732" y="7644"/>
                    <a:pt x="746" y="7883"/>
                  </a:cubicBezTo>
                  <a:cubicBezTo>
                    <a:pt x="773" y="8345"/>
                    <a:pt x="773" y="8797"/>
                    <a:pt x="689" y="9205"/>
                  </a:cubicBezTo>
                  <a:cubicBezTo>
                    <a:pt x="520" y="10004"/>
                    <a:pt x="621" y="10607"/>
                    <a:pt x="648" y="10607"/>
                  </a:cubicBezTo>
                  <a:cubicBezTo>
                    <a:pt x="661" y="10614"/>
                    <a:pt x="1184" y="10742"/>
                    <a:pt x="2034" y="10742"/>
                  </a:cubicBezTo>
                  <a:cubicBezTo>
                    <a:pt x="2985" y="10742"/>
                    <a:pt x="4347" y="10581"/>
                    <a:pt x="5860" y="9906"/>
                  </a:cubicBezTo>
                  <a:cubicBezTo>
                    <a:pt x="5860" y="9906"/>
                    <a:pt x="5732" y="9289"/>
                    <a:pt x="5661" y="9090"/>
                  </a:cubicBezTo>
                  <a:cubicBezTo>
                    <a:pt x="5594" y="8895"/>
                    <a:pt x="5985" y="7994"/>
                    <a:pt x="6154" y="7742"/>
                  </a:cubicBezTo>
                  <a:cubicBezTo>
                    <a:pt x="6268" y="7573"/>
                    <a:pt x="6717" y="7293"/>
                    <a:pt x="7094" y="6646"/>
                  </a:cubicBezTo>
                  <a:cubicBezTo>
                    <a:pt x="7280" y="6353"/>
                    <a:pt x="7431" y="5972"/>
                    <a:pt x="7533" y="5479"/>
                  </a:cubicBezTo>
                  <a:cubicBezTo>
                    <a:pt x="7587" y="5227"/>
                    <a:pt x="7630" y="4933"/>
                    <a:pt x="7671" y="4653"/>
                  </a:cubicBezTo>
                  <a:cubicBezTo>
                    <a:pt x="7701" y="4468"/>
                    <a:pt x="7728" y="4299"/>
                    <a:pt x="7755" y="4131"/>
                  </a:cubicBezTo>
                  <a:cubicBezTo>
                    <a:pt x="7924" y="2840"/>
                    <a:pt x="7994" y="1491"/>
                    <a:pt x="7897" y="1127"/>
                  </a:cubicBezTo>
                  <a:cubicBezTo>
                    <a:pt x="7769" y="675"/>
                    <a:pt x="6238" y="142"/>
                    <a:pt x="5564" y="31"/>
                  </a:cubicBezTo>
                  <a:cubicBezTo>
                    <a:pt x="5510" y="18"/>
                    <a:pt x="5452" y="18"/>
                    <a:pt x="5409" y="18"/>
                  </a:cubicBezTo>
                  <a:cubicBezTo>
                    <a:pt x="5368" y="1"/>
                    <a:pt x="5324" y="1"/>
                    <a:pt x="5270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614459" y="3191328"/>
              <a:ext cx="251425" cy="571932"/>
            </a:xfrm>
            <a:custGeom>
              <a:avLst/>
              <a:gdLst/>
              <a:ahLst/>
              <a:cxnLst/>
              <a:rect l="l" t="t" r="r" b="b"/>
              <a:pathLst>
                <a:path w="1656" h="3767" extrusionOk="0">
                  <a:moveTo>
                    <a:pt x="827" y="577"/>
                  </a:moveTo>
                  <a:cubicBezTo>
                    <a:pt x="928" y="577"/>
                    <a:pt x="982" y="608"/>
                    <a:pt x="1039" y="662"/>
                  </a:cubicBezTo>
                  <a:cubicBezTo>
                    <a:pt x="1079" y="732"/>
                    <a:pt x="1110" y="803"/>
                    <a:pt x="1110" y="887"/>
                  </a:cubicBezTo>
                  <a:lnTo>
                    <a:pt x="1110" y="1562"/>
                  </a:lnTo>
                  <a:cubicBezTo>
                    <a:pt x="1110" y="1589"/>
                    <a:pt x="1110" y="1619"/>
                    <a:pt x="1096" y="1660"/>
                  </a:cubicBezTo>
                  <a:cubicBezTo>
                    <a:pt x="1052" y="1815"/>
                    <a:pt x="968" y="1885"/>
                    <a:pt x="827" y="1885"/>
                  </a:cubicBezTo>
                  <a:cubicBezTo>
                    <a:pt x="759" y="1885"/>
                    <a:pt x="715" y="1872"/>
                    <a:pt x="675" y="1842"/>
                  </a:cubicBezTo>
                  <a:cubicBezTo>
                    <a:pt x="591" y="1771"/>
                    <a:pt x="560" y="1673"/>
                    <a:pt x="560" y="1575"/>
                  </a:cubicBezTo>
                  <a:lnTo>
                    <a:pt x="560" y="887"/>
                  </a:lnTo>
                  <a:cubicBezTo>
                    <a:pt x="560" y="803"/>
                    <a:pt x="574" y="732"/>
                    <a:pt x="631" y="662"/>
                  </a:cubicBezTo>
                  <a:cubicBezTo>
                    <a:pt x="675" y="608"/>
                    <a:pt x="742" y="577"/>
                    <a:pt x="827" y="577"/>
                  </a:cubicBezTo>
                  <a:close/>
                  <a:moveTo>
                    <a:pt x="813" y="1"/>
                  </a:moveTo>
                  <a:cubicBezTo>
                    <a:pt x="702" y="1"/>
                    <a:pt x="591" y="31"/>
                    <a:pt x="489" y="72"/>
                  </a:cubicBezTo>
                  <a:cubicBezTo>
                    <a:pt x="338" y="142"/>
                    <a:pt x="223" y="240"/>
                    <a:pt x="125" y="382"/>
                  </a:cubicBezTo>
                  <a:cubicBezTo>
                    <a:pt x="54" y="493"/>
                    <a:pt x="14" y="608"/>
                    <a:pt x="1" y="746"/>
                  </a:cubicBezTo>
                  <a:cubicBezTo>
                    <a:pt x="98" y="1295"/>
                    <a:pt x="449" y="1562"/>
                    <a:pt x="506" y="2293"/>
                  </a:cubicBezTo>
                  <a:cubicBezTo>
                    <a:pt x="506" y="2307"/>
                    <a:pt x="520" y="2320"/>
                    <a:pt x="520" y="2320"/>
                  </a:cubicBezTo>
                  <a:cubicBezTo>
                    <a:pt x="574" y="2334"/>
                    <a:pt x="631" y="2334"/>
                    <a:pt x="688" y="2334"/>
                  </a:cubicBezTo>
                  <a:cubicBezTo>
                    <a:pt x="843" y="2334"/>
                    <a:pt x="982" y="2277"/>
                    <a:pt x="1110" y="2165"/>
                  </a:cubicBezTo>
                  <a:lnTo>
                    <a:pt x="1110" y="2897"/>
                  </a:lnTo>
                  <a:cubicBezTo>
                    <a:pt x="1110" y="2995"/>
                    <a:pt x="1079" y="3065"/>
                    <a:pt x="1039" y="3136"/>
                  </a:cubicBezTo>
                  <a:cubicBezTo>
                    <a:pt x="982" y="3190"/>
                    <a:pt x="928" y="3220"/>
                    <a:pt x="827" y="3220"/>
                  </a:cubicBezTo>
                  <a:cubicBezTo>
                    <a:pt x="742" y="3220"/>
                    <a:pt x="675" y="3190"/>
                    <a:pt x="631" y="3136"/>
                  </a:cubicBezTo>
                  <a:cubicBezTo>
                    <a:pt x="604" y="3106"/>
                    <a:pt x="591" y="3065"/>
                    <a:pt x="574" y="3035"/>
                  </a:cubicBezTo>
                  <a:lnTo>
                    <a:pt x="574" y="3035"/>
                  </a:lnTo>
                  <a:cubicBezTo>
                    <a:pt x="604" y="3274"/>
                    <a:pt x="617" y="3514"/>
                    <a:pt x="631" y="3753"/>
                  </a:cubicBezTo>
                  <a:cubicBezTo>
                    <a:pt x="688" y="3767"/>
                    <a:pt x="759" y="3767"/>
                    <a:pt x="813" y="3767"/>
                  </a:cubicBezTo>
                  <a:cubicBezTo>
                    <a:pt x="1052" y="3767"/>
                    <a:pt x="1248" y="3682"/>
                    <a:pt x="1416" y="3514"/>
                  </a:cubicBezTo>
                  <a:cubicBezTo>
                    <a:pt x="1572" y="3345"/>
                    <a:pt x="1656" y="3136"/>
                    <a:pt x="1656" y="2897"/>
                  </a:cubicBezTo>
                  <a:lnTo>
                    <a:pt x="1656" y="887"/>
                  </a:lnTo>
                  <a:cubicBezTo>
                    <a:pt x="1656" y="648"/>
                    <a:pt x="1572" y="439"/>
                    <a:pt x="1416" y="271"/>
                  </a:cubicBezTo>
                  <a:cubicBezTo>
                    <a:pt x="1265" y="102"/>
                    <a:pt x="1066" y="1"/>
                    <a:pt x="813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>
              <a:off x="906270" y="3191328"/>
              <a:ext cx="273440" cy="571932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900" y="523"/>
                  </a:moveTo>
                  <a:cubicBezTo>
                    <a:pt x="944" y="523"/>
                    <a:pt x="985" y="523"/>
                    <a:pt x="1028" y="537"/>
                  </a:cubicBezTo>
                  <a:cubicBezTo>
                    <a:pt x="1180" y="608"/>
                    <a:pt x="1251" y="759"/>
                    <a:pt x="1264" y="1012"/>
                  </a:cubicBezTo>
                  <a:cubicBezTo>
                    <a:pt x="1264" y="1154"/>
                    <a:pt x="1238" y="1265"/>
                    <a:pt x="1180" y="1349"/>
                  </a:cubicBezTo>
                  <a:cubicBezTo>
                    <a:pt x="1126" y="1451"/>
                    <a:pt x="1028" y="1504"/>
                    <a:pt x="900" y="1504"/>
                  </a:cubicBezTo>
                  <a:cubicBezTo>
                    <a:pt x="759" y="1504"/>
                    <a:pt x="674" y="1451"/>
                    <a:pt x="607" y="1366"/>
                  </a:cubicBezTo>
                  <a:cubicBezTo>
                    <a:pt x="563" y="1295"/>
                    <a:pt x="536" y="1167"/>
                    <a:pt x="536" y="1012"/>
                  </a:cubicBezTo>
                  <a:cubicBezTo>
                    <a:pt x="536" y="914"/>
                    <a:pt x="536" y="830"/>
                    <a:pt x="563" y="759"/>
                  </a:cubicBezTo>
                  <a:cubicBezTo>
                    <a:pt x="577" y="692"/>
                    <a:pt x="621" y="635"/>
                    <a:pt x="661" y="591"/>
                  </a:cubicBezTo>
                  <a:cubicBezTo>
                    <a:pt x="718" y="550"/>
                    <a:pt x="803" y="523"/>
                    <a:pt x="900" y="523"/>
                  </a:cubicBezTo>
                  <a:close/>
                  <a:moveTo>
                    <a:pt x="900" y="2138"/>
                  </a:moveTo>
                  <a:cubicBezTo>
                    <a:pt x="985" y="2138"/>
                    <a:pt x="1042" y="2152"/>
                    <a:pt x="1096" y="2192"/>
                  </a:cubicBezTo>
                  <a:cubicBezTo>
                    <a:pt x="1197" y="2263"/>
                    <a:pt x="1238" y="2418"/>
                    <a:pt x="1238" y="2631"/>
                  </a:cubicBezTo>
                  <a:lnTo>
                    <a:pt x="1238" y="2813"/>
                  </a:lnTo>
                  <a:cubicBezTo>
                    <a:pt x="1238" y="2866"/>
                    <a:pt x="1238" y="2924"/>
                    <a:pt x="1211" y="2981"/>
                  </a:cubicBezTo>
                  <a:cubicBezTo>
                    <a:pt x="1153" y="3119"/>
                    <a:pt x="1042" y="3190"/>
                    <a:pt x="900" y="3204"/>
                  </a:cubicBezTo>
                  <a:cubicBezTo>
                    <a:pt x="803" y="3190"/>
                    <a:pt x="732" y="3163"/>
                    <a:pt x="661" y="3092"/>
                  </a:cubicBezTo>
                  <a:cubicBezTo>
                    <a:pt x="590" y="3022"/>
                    <a:pt x="550" y="2924"/>
                    <a:pt x="550" y="2813"/>
                  </a:cubicBezTo>
                  <a:lnTo>
                    <a:pt x="550" y="2631"/>
                  </a:lnTo>
                  <a:cubicBezTo>
                    <a:pt x="550" y="2502"/>
                    <a:pt x="563" y="2405"/>
                    <a:pt x="607" y="2320"/>
                  </a:cubicBezTo>
                  <a:cubicBezTo>
                    <a:pt x="648" y="2209"/>
                    <a:pt x="745" y="2138"/>
                    <a:pt x="900" y="2138"/>
                  </a:cubicBezTo>
                  <a:close/>
                  <a:moveTo>
                    <a:pt x="873" y="1"/>
                  </a:moveTo>
                  <a:cubicBezTo>
                    <a:pt x="621" y="1"/>
                    <a:pt x="408" y="102"/>
                    <a:pt x="253" y="271"/>
                  </a:cubicBezTo>
                  <a:cubicBezTo>
                    <a:pt x="115" y="422"/>
                    <a:pt x="44" y="621"/>
                    <a:pt x="44" y="861"/>
                  </a:cubicBezTo>
                  <a:lnTo>
                    <a:pt x="44" y="1070"/>
                  </a:lnTo>
                  <a:cubicBezTo>
                    <a:pt x="44" y="1198"/>
                    <a:pt x="58" y="1322"/>
                    <a:pt x="101" y="1407"/>
                  </a:cubicBezTo>
                  <a:cubicBezTo>
                    <a:pt x="186" y="1589"/>
                    <a:pt x="297" y="1717"/>
                    <a:pt x="452" y="1788"/>
                  </a:cubicBezTo>
                  <a:cubicBezTo>
                    <a:pt x="368" y="1842"/>
                    <a:pt x="283" y="1899"/>
                    <a:pt x="226" y="1970"/>
                  </a:cubicBezTo>
                  <a:cubicBezTo>
                    <a:pt x="71" y="2138"/>
                    <a:pt x="0" y="2334"/>
                    <a:pt x="0" y="2560"/>
                  </a:cubicBezTo>
                  <a:lnTo>
                    <a:pt x="0" y="2897"/>
                  </a:lnTo>
                  <a:cubicBezTo>
                    <a:pt x="0" y="3136"/>
                    <a:pt x="84" y="3332"/>
                    <a:pt x="253" y="3514"/>
                  </a:cubicBezTo>
                  <a:cubicBezTo>
                    <a:pt x="422" y="3682"/>
                    <a:pt x="634" y="3767"/>
                    <a:pt x="873" y="3767"/>
                  </a:cubicBezTo>
                  <a:lnTo>
                    <a:pt x="914" y="3767"/>
                  </a:lnTo>
                  <a:cubicBezTo>
                    <a:pt x="1153" y="3767"/>
                    <a:pt x="1366" y="3682"/>
                    <a:pt x="1534" y="3514"/>
                  </a:cubicBezTo>
                  <a:cubicBezTo>
                    <a:pt x="1716" y="3345"/>
                    <a:pt x="1801" y="3136"/>
                    <a:pt x="1801" y="2897"/>
                  </a:cubicBezTo>
                  <a:lnTo>
                    <a:pt x="1801" y="2560"/>
                  </a:lnTo>
                  <a:cubicBezTo>
                    <a:pt x="1801" y="2418"/>
                    <a:pt x="1770" y="2307"/>
                    <a:pt x="1730" y="2209"/>
                  </a:cubicBezTo>
                  <a:cubicBezTo>
                    <a:pt x="1632" y="2024"/>
                    <a:pt x="1504" y="1885"/>
                    <a:pt x="1349" y="1788"/>
                  </a:cubicBezTo>
                  <a:cubicBezTo>
                    <a:pt x="1420" y="1744"/>
                    <a:pt x="1490" y="1703"/>
                    <a:pt x="1548" y="1633"/>
                  </a:cubicBezTo>
                  <a:cubicBezTo>
                    <a:pt x="1686" y="1477"/>
                    <a:pt x="1757" y="1295"/>
                    <a:pt x="1757" y="1070"/>
                  </a:cubicBezTo>
                  <a:lnTo>
                    <a:pt x="1757" y="861"/>
                  </a:lnTo>
                  <a:cubicBezTo>
                    <a:pt x="1757" y="635"/>
                    <a:pt x="1686" y="439"/>
                    <a:pt x="1548" y="271"/>
                  </a:cubicBezTo>
                  <a:cubicBezTo>
                    <a:pt x="1393" y="102"/>
                    <a:pt x="1180" y="1"/>
                    <a:pt x="914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>
              <a:off x="603679" y="3036920"/>
              <a:ext cx="1170889" cy="233965"/>
            </a:xfrm>
            <a:custGeom>
              <a:avLst/>
              <a:gdLst/>
              <a:ahLst/>
              <a:cxnLst/>
              <a:rect l="l" t="t" r="r" b="b"/>
              <a:pathLst>
                <a:path w="7712" h="1541" extrusionOk="0">
                  <a:moveTo>
                    <a:pt x="1887" y="1"/>
                  </a:moveTo>
                  <a:cubicBezTo>
                    <a:pt x="1055" y="1"/>
                    <a:pt x="432" y="85"/>
                    <a:pt x="1" y="175"/>
                  </a:cubicBezTo>
                  <a:cubicBezTo>
                    <a:pt x="14" y="344"/>
                    <a:pt x="28" y="499"/>
                    <a:pt x="41" y="681"/>
                  </a:cubicBezTo>
                  <a:cubicBezTo>
                    <a:pt x="456" y="580"/>
                    <a:pt x="1090" y="477"/>
                    <a:pt x="1963" y="477"/>
                  </a:cubicBezTo>
                  <a:cubicBezTo>
                    <a:pt x="3280" y="477"/>
                    <a:pt x="5143" y="711"/>
                    <a:pt x="7627" y="1540"/>
                  </a:cubicBezTo>
                  <a:cubicBezTo>
                    <a:pt x="7657" y="1355"/>
                    <a:pt x="7684" y="1186"/>
                    <a:pt x="7711" y="1018"/>
                  </a:cubicBezTo>
                  <a:cubicBezTo>
                    <a:pt x="5159" y="226"/>
                    <a:pt x="3244" y="1"/>
                    <a:pt x="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1275210" y="2568990"/>
              <a:ext cx="539745" cy="1004335"/>
            </a:xfrm>
            <a:custGeom>
              <a:avLst/>
              <a:gdLst/>
              <a:ahLst/>
              <a:cxnLst/>
              <a:rect l="l" t="t" r="r" b="b"/>
              <a:pathLst>
                <a:path w="3555" h="6615" extrusionOk="0">
                  <a:moveTo>
                    <a:pt x="1097" y="0"/>
                  </a:moveTo>
                  <a:cubicBezTo>
                    <a:pt x="675" y="196"/>
                    <a:pt x="1" y="701"/>
                    <a:pt x="1" y="1925"/>
                  </a:cubicBezTo>
                  <a:cubicBezTo>
                    <a:pt x="1" y="1925"/>
                    <a:pt x="1" y="2613"/>
                    <a:pt x="254" y="3146"/>
                  </a:cubicBezTo>
                  <a:cubicBezTo>
                    <a:pt x="254" y="3146"/>
                    <a:pt x="1141" y="3483"/>
                    <a:pt x="1491" y="4592"/>
                  </a:cubicBezTo>
                  <a:cubicBezTo>
                    <a:pt x="1731" y="5364"/>
                    <a:pt x="2250" y="6123"/>
                    <a:pt x="2627" y="6615"/>
                  </a:cubicBezTo>
                  <a:cubicBezTo>
                    <a:pt x="2813" y="6322"/>
                    <a:pt x="2964" y="5941"/>
                    <a:pt x="3066" y="5448"/>
                  </a:cubicBezTo>
                  <a:cubicBezTo>
                    <a:pt x="3372" y="3918"/>
                    <a:pt x="3554" y="1602"/>
                    <a:pt x="3430" y="1096"/>
                  </a:cubicBezTo>
                  <a:cubicBezTo>
                    <a:pt x="3302" y="644"/>
                    <a:pt x="1771" y="111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836126" y="2564283"/>
              <a:ext cx="571932" cy="429215"/>
            </a:xfrm>
            <a:custGeom>
              <a:avLst/>
              <a:gdLst/>
              <a:ahLst/>
              <a:cxnLst/>
              <a:rect l="l" t="t" r="r" b="b"/>
              <a:pathLst>
                <a:path w="3767" h="2827" extrusionOk="0">
                  <a:moveTo>
                    <a:pt x="3695" y="1"/>
                  </a:moveTo>
                  <a:cubicBezTo>
                    <a:pt x="3008" y="1"/>
                    <a:pt x="1349" y="227"/>
                    <a:pt x="1349" y="227"/>
                  </a:cubicBezTo>
                  <a:cubicBezTo>
                    <a:pt x="1349" y="227"/>
                    <a:pt x="843" y="227"/>
                    <a:pt x="294" y="325"/>
                  </a:cubicBezTo>
                  <a:cubicBezTo>
                    <a:pt x="142" y="621"/>
                    <a:pt x="0" y="1043"/>
                    <a:pt x="112" y="1562"/>
                  </a:cubicBezTo>
                  <a:cubicBezTo>
                    <a:pt x="337" y="2529"/>
                    <a:pt x="590" y="2826"/>
                    <a:pt x="590" y="2826"/>
                  </a:cubicBezTo>
                  <a:cubicBezTo>
                    <a:pt x="590" y="2826"/>
                    <a:pt x="2755" y="1842"/>
                    <a:pt x="3412" y="1029"/>
                  </a:cubicBezTo>
                  <a:cubicBezTo>
                    <a:pt x="3749" y="621"/>
                    <a:pt x="3766" y="254"/>
                    <a:pt x="3695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596999" y="2609376"/>
              <a:ext cx="316104" cy="433162"/>
            </a:xfrm>
            <a:custGeom>
              <a:avLst/>
              <a:gdLst/>
              <a:ahLst/>
              <a:cxnLst/>
              <a:rect l="l" t="t" r="r" b="b"/>
              <a:pathLst>
                <a:path w="2082" h="2853" extrusionOk="0">
                  <a:moveTo>
                    <a:pt x="2081" y="1"/>
                  </a:moveTo>
                  <a:cubicBezTo>
                    <a:pt x="2068" y="1"/>
                    <a:pt x="2037" y="1"/>
                    <a:pt x="2024" y="14"/>
                  </a:cubicBezTo>
                  <a:cubicBezTo>
                    <a:pt x="1983" y="14"/>
                    <a:pt x="1926" y="28"/>
                    <a:pt x="1869" y="28"/>
                  </a:cubicBezTo>
                  <a:cubicBezTo>
                    <a:pt x="1505" y="98"/>
                    <a:pt x="1097" y="210"/>
                    <a:pt x="817" y="395"/>
                  </a:cubicBezTo>
                  <a:cubicBezTo>
                    <a:pt x="142" y="843"/>
                    <a:pt x="1" y="1602"/>
                    <a:pt x="1" y="2387"/>
                  </a:cubicBezTo>
                  <a:cubicBezTo>
                    <a:pt x="14" y="2502"/>
                    <a:pt x="14" y="2586"/>
                    <a:pt x="14" y="2684"/>
                  </a:cubicBezTo>
                  <a:cubicBezTo>
                    <a:pt x="14" y="2738"/>
                    <a:pt x="31" y="2795"/>
                    <a:pt x="31" y="2853"/>
                  </a:cubicBezTo>
                  <a:cubicBezTo>
                    <a:pt x="436" y="2570"/>
                    <a:pt x="1575" y="1700"/>
                    <a:pt x="208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>
              <a:off x="599124" y="2620155"/>
              <a:ext cx="256132" cy="302591"/>
            </a:xfrm>
            <a:custGeom>
              <a:avLst/>
              <a:gdLst/>
              <a:ahLst/>
              <a:cxnLst/>
              <a:rect l="l" t="t" r="r" b="b"/>
              <a:pathLst>
                <a:path w="1687" h="1993" extrusionOk="0">
                  <a:moveTo>
                    <a:pt x="1686" y="0"/>
                  </a:moveTo>
                  <a:lnTo>
                    <a:pt x="1686" y="0"/>
                  </a:lnTo>
                  <a:cubicBezTo>
                    <a:pt x="1366" y="71"/>
                    <a:pt x="1042" y="169"/>
                    <a:pt x="803" y="324"/>
                  </a:cubicBezTo>
                  <a:cubicBezTo>
                    <a:pt x="226" y="715"/>
                    <a:pt x="31" y="1335"/>
                    <a:pt x="0" y="1993"/>
                  </a:cubicBezTo>
                  <a:cubicBezTo>
                    <a:pt x="240" y="1784"/>
                    <a:pt x="536" y="1517"/>
                    <a:pt x="759" y="1278"/>
                  </a:cubicBezTo>
                  <a:cubicBezTo>
                    <a:pt x="1012" y="981"/>
                    <a:pt x="1420" y="391"/>
                    <a:pt x="1686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>
              <a:off x="1518436" y="2973912"/>
              <a:ext cx="667583" cy="584685"/>
            </a:xfrm>
            <a:custGeom>
              <a:avLst/>
              <a:gdLst/>
              <a:ahLst/>
              <a:cxnLst/>
              <a:rect l="l" t="t" r="r" b="b"/>
              <a:pathLst>
                <a:path w="4397" h="3851" extrusionOk="0">
                  <a:moveTo>
                    <a:pt x="1786" y="1"/>
                  </a:moveTo>
                  <a:cubicBezTo>
                    <a:pt x="1368" y="1"/>
                    <a:pt x="722" y="131"/>
                    <a:pt x="0" y="745"/>
                  </a:cubicBezTo>
                  <a:lnTo>
                    <a:pt x="58" y="1406"/>
                  </a:lnTo>
                  <a:cubicBezTo>
                    <a:pt x="58" y="1406"/>
                    <a:pt x="115" y="1547"/>
                    <a:pt x="267" y="1787"/>
                  </a:cubicBezTo>
                  <a:cubicBezTo>
                    <a:pt x="577" y="2293"/>
                    <a:pt x="1238" y="3220"/>
                    <a:pt x="2290" y="3850"/>
                  </a:cubicBezTo>
                  <a:cubicBezTo>
                    <a:pt x="2290" y="3850"/>
                    <a:pt x="2828" y="2925"/>
                    <a:pt x="3803" y="2925"/>
                  </a:cubicBezTo>
                  <a:cubicBezTo>
                    <a:pt x="3986" y="2925"/>
                    <a:pt x="4184" y="2957"/>
                    <a:pt x="4397" y="3034"/>
                  </a:cubicBezTo>
                  <a:cubicBezTo>
                    <a:pt x="4397" y="3034"/>
                    <a:pt x="3962" y="1490"/>
                    <a:pt x="2515" y="674"/>
                  </a:cubicBezTo>
                  <a:lnTo>
                    <a:pt x="2404" y="523"/>
                  </a:lnTo>
                  <a:lnTo>
                    <a:pt x="2347" y="438"/>
                  </a:lnTo>
                  <a:lnTo>
                    <a:pt x="2276" y="71"/>
                  </a:lnTo>
                  <a:cubicBezTo>
                    <a:pt x="2276" y="71"/>
                    <a:pt x="2092" y="1"/>
                    <a:pt x="178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4"/>
            <p:cNvSpPr/>
            <p:nvPr/>
          </p:nvSpPr>
          <p:spPr>
            <a:xfrm>
              <a:off x="1518436" y="2973912"/>
              <a:ext cx="365144" cy="271315"/>
            </a:xfrm>
            <a:custGeom>
              <a:avLst/>
              <a:gdLst/>
              <a:ahLst/>
              <a:cxnLst/>
              <a:rect l="l" t="t" r="r" b="b"/>
              <a:pathLst>
                <a:path w="2405" h="1787" extrusionOk="0">
                  <a:moveTo>
                    <a:pt x="1786" y="1"/>
                  </a:moveTo>
                  <a:cubicBezTo>
                    <a:pt x="1368" y="1"/>
                    <a:pt x="722" y="131"/>
                    <a:pt x="0" y="745"/>
                  </a:cubicBezTo>
                  <a:lnTo>
                    <a:pt x="58" y="1406"/>
                  </a:lnTo>
                  <a:cubicBezTo>
                    <a:pt x="58" y="1406"/>
                    <a:pt x="115" y="1547"/>
                    <a:pt x="267" y="1787"/>
                  </a:cubicBezTo>
                  <a:cubicBezTo>
                    <a:pt x="548" y="1334"/>
                    <a:pt x="1243" y="515"/>
                    <a:pt x="2234" y="515"/>
                  </a:cubicBezTo>
                  <a:cubicBezTo>
                    <a:pt x="2290" y="515"/>
                    <a:pt x="2347" y="517"/>
                    <a:pt x="2404" y="523"/>
                  </a:cubicBezTo>
                  <a:lnTo>
                    <a:pt x="2347" y="438"/>
                  </a:lnTo>
                  <a:lnTo>
                    <a:pt x="2276" y="71"/>
                  </a:lnTo>
                  <a:cubicBezTo>
                    <a:pt x="2276" y="71"/>
                    <a:pt x="2092" y="1"/>
                    <a:pt x="178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1298895" y="2535588"/>
              <a:ext cx="663486" cy="651795"/>
            </a:xfrm>
            <a:custGeom>
              <a:avLst/>
              <a:gdLst/>
              <a:ahLst/>
              <a:cxnLst/>
              <a:rect l="l" t="t" r="r" b="b"/>
              <a:pathLst>
                <a:path w="4370" h="4293" extrusionOk="0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239" y="3015"/>
                    <a:pt x="351" y="3224"/>
                    <a:pt x="351" y="3224"/>
                  </a:cubicBezTo>
                  <a:cubicBezTo>
                    <a:pt x="1251" y="3716"/>
                    <a:pt x="1504" y="4293"/>
                    <a:pt x="1504" y="4293"/>
                  </a:cubicBezTo>
                  <a:cubicBezTo>
                    <a:pt x="2192" y="3421"/>
                    <a:pt x="2875" y="3245"/>
                    <a:pt x="3313" y="3245"/>
                  </a:cubicBezTo>
                  <a:cubicBezTo>
                    <a:pt x="3609" y="3245"/>
                    <a:pt x="3793" y="3325"/>
                    <a:pt x="3793" y="3325"/>
                  </a:cubicBezTo>
                  <a:cubicBezTo>
                    <a:pt x="4342" y="2381"/>
                    <a:pt x="4369" y="1609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4"/>
            <p:cNvSpPr/>
            <p:nvPr/>
          </p:nvSpPr>
          <p:spPr>
            <a:xfrm>
              <a:off x="1300557" y="2536216"/>
              <a:ext cx="663486" cy="651795"/>
            </a:xfrm>
            <a:custGeom>
              <a:avLst/>
              <a:gdLst/>
              <a:ahLst/>
              <a:cxnLst/>
              <a:rect l="l" t="t" r="r" b="b"/>
              <a:pathLst>
                <a:path w="4370" h="4293" extrusionOk="0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239" y="3015"/>
                    <a:pt x="351" y="3224"/>
                    <a:pt x="351" y="3224"/>
                  </a:cubicBezTo>
                  <a:cubicBezTo>
                    <a:pt x="1251" y="3716"/>
                    <a:pt x="1504" y="4293"/>
                    <a:pt x="1504" y="4293"/>
                  </a:cubicBezTo>
                  <a:cubicBezTo>
                    <a:pt x="2192" y="3421"/>
                    <a:pt x="2875" y="3245"/>
                    <a:pt x="3313" y="3245"/>
                  </a:cubicBezTo>
                  <a:cubicBezTo>
                    <a:pt x="3609" y="3245"/>
                    <a:pt x="3793" y="3325"/>
                    <a:pt x="3793" y="3325"/>
                  </a:cubicBezTo>
                  <a:cubicBezTo>
                    <a:pt x="4342" y="2381"/>
                    <a:pt x="4369" y="1609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1298895" y="2535588"/>
              <a:ext cx="627197" cy="492071"/>
            </a:xfrm>
            <a:custGeom>
              <a:avLst/>
              <a:gdLst/>
              <a:ahLst/>
              <a:cxnLst/>
              <a:rect l="l" t="t" r="r" b="b"/>
              <a:pathLst>
                <a:path w="4131" h="3241" extrusionOk="0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506" y="2762"/>
                    <a:pt x="971" y="2917"/>
                    <a:pt x="1362" y="3241"/>
                  </a:cubicBezTo>
                  <a:cubicBezTo>
                    <a:pt x="1362" y="3241"/>
                    <a:pt x="1531" y="2088"/>
                    <a:pt x="2542" y="1218"/>
                  </a:cubicBezTo>
                  <a:cubicBezTo>
                    <a:pt x="2883" y="933"/>
                    <a:pt x="3196" y="838"/>
                    <a:pt x="3463" y="838"/>
                  </a:cubicBezTo>
                  <a:cubicBezTo>
                    <a:pt x="3748" y="838"/>
                    <a:pt x="3978" y="947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883193" y="2566864"/>
              <a:ext cx="501332" cy="384122"/>
            </a:xfrm>
            <a:custGeom>
              <a:avLst/>
              <a:gdLst/>
              <a:ahLst/>
              <a:cxnLst/>
              <a:rect l="l" t="t" r="r" b="b"/>
              <a:pathLst>
                <a:path w="3302" h="2530" extrusionOk="0">
                  <a:moveTo>
                    <a:pt x="2866" y="1"/>
                  </a:moveTo>
                  <a:lnTo>
                    <a:pt x="560" y="152"/>
                  </a:lnTo>
                  <a:cubicBezTo>
                    <a:pt x="560" y="152"/>
                    <a:pt x="422" y="281"/>
                    <a:pt x="280" y="463"/>
                  </a:cubicBezTo>
                  <a:cubicBezTo>
                    <a:pt x="139" y="658"/>
                    <a:pt x="0" y="941"/>
                    <a:pt x="0" y="1235"/>
                  </a:cubicBezTo>
                  <a:cubicBezTo>
                    <a:pt x="14" y="1825"/>
                    <a:pt x="351" y="2529"/>
                    <a:pt x="351" y="2529"/>
                  </a:cubicBezTo>
                  <a:cubicBezTo>
                    <a:pt x="351" y="2529"/>
                    <a:pt x="1700" y="1727"/>
                    <a:pt x="2445" y="1181"/>
                  </a:cubicBezTo>
                  <a:cubicBezTo>
                    <a:pt x="2681" y="995"/>
                    <a:pt x="2866" y="844"/>
                    <a:pt x="2950" y="742"/>
                  </a:cubicBezTo>
                  <a:cubicBezTo>
                    <a:pt x="3301" y="267"/>
                    <a:pt x="2866" y="1"/>
                    <a:pt x="2866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925704" y="2566864"/>
              <a:ext cx="458821" cy="182648"/>
            </a:xfrm>
            <a:custGeom>
              <a:avLst/>
              <a:gdLst/>
              <a:ahLst/>
              <a:cxnLst/>
              <a:rect l="l" t="t" r="r" b="b"/>
              <a:pathLst>
                <a:path w="3022" h="1203" extrusionOk="0">
                  <a:moveTo>
                    <a:pt x="2586" y="1"/>
                  </a:moveTo>
                  <a:lnTo>
                    <a:pt x="280" y="152"/>
                  </a:lnTo>
                  <a:cubicBezTo>
                    <a:pt x="280" y="152"/>
                    <a:pt x="142" y="281"/>
                    <a:pt x="0" y="463"/>
                  </a:cubicBezTo>
                  <a:cubicBezTo>
                    <a:pt x="182" y="729"/>
                    <a:pt x="533" y="1066"/>
                    <a:pt x="1083" y="1150"/>
                  </a:cubicBezTo>
                  <a:cubicBezTo>
                    <a:pt x="1312" y="1189"/>
                    <a:pt x="1529" y="1202"/>
                    <a:pt x="1724" y="1202"/>
                  </a:cubicBezTo>
                  <a:cubicBezTo>
                    <a:pt x="1887" y="1202"/>
                    <a:pt x="2036" y="1193"/>
                    <a:pt x="2165" y="1181"/>
                  </a:cubicBezTo>
                  <a:cubicBezTo>
                    <a:pt x="2401" y="995"/>
                    <a:pt x="2586" y="844"/>
                    <a:pt x="2670" y="742"/>
                  </a:cubicBezTo>
                  <a:cubicBezTo>
                    <a:pt x="3021" y="267"/>
                    <a:pt x="2586" y="1"/>
                    <a:pt x="258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1413979" y="3417854"/>
              <a:ext cx="848868" cy="799979"/>
            </a:xfrm>
            <a:custGeom>
              <a:avLst/>
              <a:gdLst/>
              <a:ahLst/>
              <a:cxnLst/>
              <a:rect l="l" t="t" r="r" b="b"/>
              <a:pathLst>
                <a:path w="5591" h="5269" extrusionOk="0">
                  <a:moveTo>
                    <a:pt x="4491" y="1"/>
                  </a:moveTo>
                  <a:cubicBezTo>
                    <a:pt x="3516" y="1"/>
                    <a:pt x="2978" y="926"/>
                    <a:pt x="2978" y="926"/>
                  </a:cubicBezTo>
                  <a:cubicBezTo>
                    <a:pt x="2978" y="926"/>
                    <a:pt x="2964" y="953"/>
                    <a:pt x="2937" y="1010"/>
                  </a:cubicBezTo>
                  <a:cubicBezTo>
                    <a:pt x="2809" y="1223"/>
                    <a:pt x="2489" y="1755"/>
                    <a:pt x="2303" y="2035"/>
                  </a:cubicBezTo>
                  <a:cubicBezTo>
                    <a:pt x="2121" y="2332"/>
                    <a:pt x="1322" y="3118"/>
                    <a:pt x="688" y="3610"/>
                  </a:cubicBezTo>
                  <a:cubicBezTo>
                    <a:pt x="564" y="3707"/>
                    <a:pt x="436" y="3805"/>
                    <a:pt x="324" y="3876"/>
                  </a:cubicBezTo>
                  <a:lnTo>
                    <a:pt x="1" y="4115"/>
                  </a:lnTo>
                  <a:lnTo>
                    <a:pt x="267" y="5268"/>
                  </a:lnTo>
                  <a:cubicBezTo>
                    <a:pt x="267" y="5268"/>
                    <a:pt x="493" y="5167"/>
                    <a:pt x="843" y="4999"/>
                  </a:cubicBezTo>
                  <a:cubicBezTo>
                    <a:pt x="1531" y="4648"/>
                    <a:pt x="2698" y="4018"/>
                    <a:pt x="3416" y="3357"/>
                  </a:cubicBezTo>
                  <a:cubicBezTo>
                    <a:pt x="4512" y="2372"/>
                    <a:pt x="5031" y="1796"/>
                    <a:pt x="5169" y="1644"/>
                  </a:cubicBezTo>
                  <a:cubicBezTo>
                    <a:pt x="5324" y="1476"/>
                    <a:pt x="5590" y="1374"/>
                    <a:pt x="5395" y="926"/>
                  </a:cubicBezTo>
                  <a:cubicBezTo>
                    <a:pt x="5297" y="717"/>
                    <a:pt x="5226" y="518"/>
                    <a:pt x="5186" y="380"/>
                  </a:cubicBezTo>
                  <a:cubicBezTo>
                    <a:pt x="5129" y="211"/>
                    <a:pt x="5085" y="110"/>
                    <a:pt x="5085" y="110"/>
                  </a:cubicBezTo>
                  <a:cubicBezTo>
                    <a:pt x="4872" y="33"/>
                    <a:pt x="4674" y="1"/>
                    <a:pt x="4491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>
              <a:off x="1413979" y="3965797"/>
              <a:ext cx="128142" cy="252033"/>
            </a:xfrm>
            <a:custGeom>
              <a:avLst/>
              <a:gdLst/>
              <a:ahLst/>
              <a:cxnLst/>
              <a:rect l="l" t="t" r="r" b="b"/>
              <a:pathLst>
                <a:path w="844" h="1660" extrusionOk="0">
                  <a:moveTo>
                    <a:pt x="688" y="1"/>
                  </a:moveTo>
                  <a:cubicBezTo>
                    <a:pt x="564" y="98"/>
                    <a:pt x="436" y="196"/>
                    <a:pt x="324" y="267"/>
                  </a:cubicBezTo>
                  <a:lnTo>
                    <a:pt x="1" y="506"/>
                  </a:lnTo>
                  <a:lnTo>
                    <a:pt x="267" y="1659"/>
                  </a:lnTo>
                  <a:cubicBezTo>
                    <a:pt x="267" y="1659"/>
                    <a:pt x="493" y="1558"/>
                    <a:pt x="843" y="1390"/>
                  </a:cubicBezTo>
                  <a:cubicBezTo>
                    <a:pt x="759" y="901"/>
                    <a:pt x="719" y="267"/>
                    <a:pt x="688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1859895" y="3417854"/>
              <a:ext cx="341459" cy="153497"/>
            </a:xfrm>
            <a:custGeom>
              <a:avLst/>
              <a:gdLst/>
              <a:ahLst/>
              <a:cxnLst/>
              <a:rect l="l" t="t" r="r" b="b"/>
              <a:pathLst>
                <a:path w="2249" h="1011" extrusionOk="0">
                  <a:moveTo>
                    <a:pt x="1554" y="1"/>
                  </a:moveTo>
                  <a:cubicBezTo>
                    <a:pt x="579" y="1"/>
                    <a:pt x="41" y="926"/>
                    <a:pt x="41" y="926"/>
                  </a:cubicBezTo>
                  <a:cubicBezTo>
                    <a:pt x="41" y="926"/>
                    <a:pt x="27" y="953"/>
                    <a:pt x="0" y="1010"/>
                  </a:cubicBezTo>
                  <a:cubicBezTo>
                    <a:pt x="142" y="926"/>
                    <a:pt x="293" y="815"/>
                    <a:pt x="435" y="687"/>
                  </a:cubicBezTo>
                  <a:cubicBezTo>
                    <a:pt x="650" y="504"/>
                    <a:pt x="952" y="255"/>
                    <a:pt x="1503" y="255"/>
                  </a:cubicBezTo>
                  <a:cubicBezTo>
                    <a:pt x="1713" y="255"/>
                    <a:pt x="1958" y="291"/>
                    <a:pt x="2249" y="380"/>
                  </a:cubicBezTo>
                  <a:cubicBezTo>
                    <a:pt x="2192" y="211"/>
                    <a:pt x="2148" y="110"/>
                    <a:pt x="2148" y="110"/>
                  </a:cubicBezTo>
                  <a:cubicBezTo>
                    <a:pt x="1935" y="33"/>
                    <a:pt x="1737" y="1"/>
                    <a:pt x="1554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443502" y="4061600"/>
              <a:ext cx="345710" cy="373342"/>
            </a:xfrm>
            <a:custGeom>
              <a:avLst/>
              <a:gdLst/>
              <a:ahLst/>
              <a:cxnLst/>
              <a:rect l="l" t="t" r="r" b="b"/>
              <a:pathLst>
                <a:path w="2277" h="2459" extrusionOk="0">
                  <a:moveTo>
                    <a:pt x="1251" y="0"/>
                  </a:moveTo>
                  <a:cubicBezTo>
                    <a:pt x="253" y="31"/>
                    <a:pt x="0" y="887"/>
                    <a:pt x="0" y="887"/>
                  </a:cubicBezTo>
                  <a:cubicBezTo>
                    <a:pt x="85" y="944"/>
                    <a:pt x="156" y="1055"/>
                    <a:pt x="199" y="1140"/>
                  </a:cubicBezTo>
                  <a:cubicBezTo>
                    <a:pt x="240" y="1224"/>
                    <a:pt x="267" y="1281"/>
                    <a:pt x="267" y="1281"/>
                  </a:cubicBezTo>
                  <a:cubicBezTo>
                    <a:pt x="267" y="1281"/>
                    <a:pt x="368" y="1433"/>
                    <a:pt x="422" y="1561"/>
                  </a:cubicBezTo>
                  <a:cubicBezTo>
                    <a:pt x="563" y="1854"/>
                    <a:pt x="675" y="1996"/>
                    <a:pt x="914" y="2151"/>
                  </a:cubicBezTo>
                  <a:cubicBezTo>
                    <a:pt x="1133" y="2293"/>
                    <a:pt x="1363" y="2435"/>
                    <a:pt x="1486" y="2435"/>
                  </a:cubicBezTo>
                  <a:cubicBezTo>
                    <a:pt x="1498" y="2435"/>
                    <a:pt x="1508" y="2434"/>
                    <a:pt x="1518" y="2431"/>
                  </a:cubicBezTo>
                  <a:cubicBezTo>
                    <a:pt x="1548" y="2431"/>
                    <a:pt x="1561" y="2417"/>
                    <a:pt x="1575" y="2404"/>
                  </a:cubicBezTo>
                  <a:cubicBezTo>
                    <a:pt x="1588" y="2360"/>
                    <a:pt x="1575" y="2320"/>
                    <a:pt x="1575" y="2306"/>
                  </a:cubicBezTo>
                  <a:lnTo>
                    <a:pt x="1575" y="2293"/>
                  </a:lnTo>
                  <a:cubicBezTo>
                    <a:pt x="1660" y="2368"/>
                    <a:pt x="1730" y="2459"/>
                    <a:pt x="1828" y="2459"/>
                  </a:cubicBezTo>
                  <a:cubicBezTo>
                    <a:pt x="1857" y="2459"/>
                    <a:pt x="1890" y="2450"/>
                    <a:pt x="1926" y="2431"/>
                  </a:cubicBezTo>
                  <a:cubicBezTo>
                    <a:pt x="1983" y="2404"/>
                    <a:pt x="2010" y="2360"/>
                    <a:pt x="2010" y="2320"/>
                  </a:cubicBezTo>
                  <a:cubicBezTo>
                    <a:pt x="2023" y="2262"/>
                    <a:pt x="2010" y="2208"/>
                    <a:pt x="2010" y="2208"/>
                  </a:cubicBezTo>
                  <a:lnTo>
                    <a:pt x="2010" y="2208"/>
                  </a:lnTo>
                  <a:cubicBezTo>
                    <a:pt x="2039" y="2219"/>
                    <a:pt x="2065" y="2223"/>
                    <a:pt x="2088" y="2223"/>
                  </a:cubicBezTo>
                  <a:cubicBezTo>
                    <a:pt x="2218" y="2223"/>
                    <a:pt x="2251" y="2079"/>
                    <a:pt x="2263" y="1996"/>
                  </a:cubicBezTo>
                  <a:cubicBezTo>
                    <a:pt x="2263" y="1956"/>
                    <a:pt x="2222" y="1871"/>
                    <a:pt x="2178" y="1800"/>
                  </a:cubicBezTo>
                  <a:cubicBezTo>
                    <a:pt x="2121" y="1730"/>
                    <a:pt x="2067" y="1672"/>
                    <a:pt x="2067" y="1672"/>
                  </a:cubicBezTo>
                  <a:cubicBezTo>
                    <a:pt x="2121" y="1672"/>
                    <a:pt x="2276" y="1602"/>
                    <a:pt x="2263" y="1450"/>
                  </a:cubicBezTo>
                  <a:cubicBezTo>
                    <a:pt x="2249" y="1295"/>
                    <a:pt x="2178" y="1197"/>
                    <a:pt x="1996" y="887"/>
                  </a:cubicBezTo>
                  <a:cubicBezTo>
                    <a:pt x="1814" y="563"/>
                    <a:pt x="1686" y="337"/>
                    <a:pt x="1531" y="240"/>
                  </a:cubicBezTo>
                  <a:cubicBezTo>
                    <a:pt x="1464" y="186"/>
                    <a:pt x="1393" y="142"/>
                    <a:pt x="1349" y="101"/>
                  </a:cubicBezTo>
                  <a:lnTo>
                    <a:pt x="12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>
              <a:off x="443502" y="4061600"/>
              <a:ext cx="204966" cy="173083"/>
            </a:xfrm>
            <a:custGeom>
              <a:avLst/>
              <a:gdLst/>
              <a:ahLst/>
              <a:cxnLst/>
              <a:rect l="l" t="t" r="r" b="b"/>
              <a:pathLst>
                <a:path w="1350" h="1140" extrusionOk="0">
                  <a:moveTo>
                    <a:pt x="1251" y="0"/>
                  </a:moveTo>
                  <a:cubicBezTo>
                    <a:pt x="253" y="31"/>
                    <a:pt x="0" y="887"/>
                    <a:pt x="0" y="887"/>
                  </a:cubicBezTo>
                  <a:cubicBezTo>
                    <a:pt x="85" y="944"/>
                    <a:pt x="156" y="1055"/>
                    <a:pt x="199" y="1140"/>
                  </a:cubicBezTo>
                  <a:cubicBezTo>
                    <a:pt x="493" y="354"/>
                    <a:pt x="1083" y="155"/>
                    <a:pt x="1349" y="101"/>
                  </a:cubicBezTo>
                  <a:lnTo>
                    <a:pt x="1251" y="0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4"/>
            <p:cNvSpPr/>
            <p:nvPr/>
          </p:nvSpPr>
          <p:spPr>
            <a:xfrm>
              <a:off x="667750" y="4176685"/>
              <a:ext cx="106582" cy="158355"/>
            </a:xfrm>
            <a:custGeom>
              <a:avLst/>
              <a:gdLst/>
              <a:ahLst/>
              <a:cxnLst/>
              <a:rect l="l" t="t" r="r" b="b"/>
              <a:pathLst>
                <a:path w="702" h="1043" extrusionOk="0">
                  <a:moveTo>
                    <a:pt x="0" y="1"/>
                  </a:moveTo>
                  <a:lnTo>
                    <a:pt x="0" y="1"/>
                  </a:lnTo>
                  <a:cubicBezTo>
                    <a:pt x="98" y="297"/>
                    <a:pt x="307" y="732"/>
                    <a:pt x="462" y="914"/>
                  </a:cubicBezTo>
                  <a:cubicBezTo>
                    <a:pt x="546" y="1012"/>
                    <a:pt x="631" y="1042"/>
                    <a:pt x="701" y="1042"/>
                  </a:cubicBezTo>
                  <a:cubicBezTo>
                    <a:pt x="644" y="972"/>
                    <a:pt x="590" y="914"/>
                    <a:pt x="590" y="914"/>
                  </a:cubicBezTo>
                  <a:cubicBezTo>
                    <a:pt x="364" y="830"/>
                    <a:pt x="27" y="58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>
              <a:off x="629338" y="4238630"/>
              <a:ext cx="121462" cy="175208"/>
            </a:xfrm>
            <a:custGeom>
              <a:avLst/>
              <a:gdLst/>
              <a:ahLst/>
              <a:cxnLst/>
              <a:rect l="l" t="t" r="r" b="b"/>
              <a:pathLst>
                <a:path w="800" h="1154" extrusionOk="0">
                  <a:moveTo>
                    <a:pt x="0" y="1"/>
                  </a:moveTo>
                  <a:cubicBezTo>
                    <a:pt x="0" y="1"/>
                    <a:pt x="240" y="479"/>
                    <a:pt x="476" y="803"/>
                  </a:cubicBezTo>
                  <a:cubicBezTo>
                    <a:pt x="604" y="972"/>
                    <a:pt x="715" y="1083"/>
                    <a:pt x="786" y="1154"/>
                  </a:cubicBezTo>
                  <a:cubicBezTo>
                    <a:pt x="799" y="1096"/>
                    <a:pt x="786" y="1042"/>
                    <a:pt x="786" y="1042"/>
                  </a:cubicBezTo>
                  <a:cubicBezTo>
                    <a:pt x="745" y="999"/>
                    <a:pt x="688" y="958"/>
                    <a:pt x="644" y="901"/>
                  </a:cubicBezTo>
                  <a:cubicBezTo>
                    <a:pt x="506" y="73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582272" y="4294502"/>
              <a:ext cx="102483" cy="132089"/>
            </a:xfrm>
            <a:custGeom>
              <a:avLst/>
              <a:gdLst/>
              <a:ahLst/>
              <a:cxnLst/>
              <a:rect l="l" t="t" r="r" b="b"/>
              <a:pathLst>
                <a:path w="675" h="870" extrusionOk="0">
                  <a:moveTo>
                    <a:pt x="0" y="0"/>
                  </a:moveTo>
                  <a:lnTo>
                    <a:pt x="0" y="0"/>
                  </a:lnTo>
                  <a:cubicBezTo>
                    <a:pt x="182" y="351"/>
                    <a:pt x="519" y="715"/>
                    <a:pt x="661" y="870"/>
                  </a:cubicBezTo>
                  <a:cubicBezTo>
                    <a:pt x="674" y="826"/>
                    <a:pt x="661" y="786"/>
                    <a:pt x="661" y="772"/>
                  </a:cubicBezTo>
                  <a:lnTo>
                    <a:pt x="661" y="759"/>
                  </a:lnTo>
                  <a:cubicBezTo>
                    <a:pt x="435" y="56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1358714" y="3953499"/>
              <a:ext cx="108708" cy="78495"/>
            </a:xfrm>
            <a:custGeom>
              <a:avLst/>
              <a:gdLst/>
              <a:ahLst/>
              <a:cxnLst/>
              <a:rect l="l" t="t" r="r" b="b"/>
              <a:pathLst>
                <a:path w="716" h="517" extrusionOk="0">
                  <a:moveTo>
                    <a:pt x="456" y="0"/>
                  </a:moveTo>
                  <a:cubicBezTo>
                    <a:pt x="419" y="0"/>
                    <a:pt x="379" y="8"/>
                    <a:pt x="338" y="24"/>
                  </a:cubicBezTo>
                  <a:cubicBezTo>
                    <a:pt x="125" y="109"/>
                    <a:pt x="1" y="335"/>
                    <a:pt x="1" y="335"/>
                  </a:cubicBezTo>
                  <a:lnTo>
                    <a:pt x="338" y="517"/>
                  </a:lnTo>
                  <a:lnTo>
                    <a:pt x="661" y="335"/>
                  </a:lnTo>
                  <a:cubicBezTo>
                    <a:pt x="716" y="131"/>
                    <a:pt x="609" y="0"/>
                    <a:pt x="456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1358714" y="3953499"/>
              <a:ext cx="108708" cy="78495"/>
            </a:xfrm>
            <a:custGeom>
              <a:avLst/>
              <a:gdLst/>
              <a:ahLst/>
              <a:cxnLst/>
              <a:rect l="l" t="t" r="r" b="b"/>
              <a:pathLst>
                <a:path w="716" h="517" extrusionOk="0">
                  <a:moveTo>
                    <a:pt x="456" y="0"/>
                  </a:moveTo>
                  <a:cubicBezTo>
                    <a:pt x="419" y="0"/>
                    <a:pt x="379" y="8"/>
                    <a:pt x="338" y="24"/>
                  </a:cubicBezTo>
                  <a:cubicBezTo>
                    <a:pt x="125" y="109"/>
                    <a:pt x="1" y="335"/>
                    <a:pt x="1" y="335"/>
                  </a:cubicBezTo>
                  <a:lnTo>
                    <a:pt x="338" y="517"/>
                  </a:lnTo>
                  <a:lnTo>
                    <a:pt x="661" y="335"/>
                  </a:lnTo>
                  <a:cubicBezTo>
                    <a:pt x="716" y="131"/>
                    <a:pt x="609" y="0"/>
                    <a:pt x="456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919024" y="3969896"/>
              <a:ext cx="580586" cy="345862"/>
            </a:xfrm>
            <a:custGeom>
              <a:avLst/>
              <a:gdLst/>
              <a:ahLst/>
              <a:cxnLst/>
              <a:rect l="l" t="t" r="r" b="b"/>
              <a:pathLst>
                <a:path w="3824" h="2278" extrusionOk="0">
                  <a:moveTo>
                    <a:pt x="3824" y="1"/>
                  </a:moveTo>
                  <a:lnTo>
                    <a:pt x="3416" y="227"/>
                  </a:lnTo>
                  <a:cubicBezTo>
                    <a:pt x="3247" y="227"/>
                    <a:pt x="2516" y="58"/>
                    <a:pt x="2307" y="58"/>
                  </a:cubicBezTo>
                  <a:cubicBezTo>
                    <a:pt x="2081" y="58"/>
                    <a:pt x="1855" y="142"/>
                    <a:pt x="1518" y="200"/>
                  </a:cubicBezTo>
                  <a:cubicBezTo>
                    <a:pt x="1167" y="254"/>
                    <a:pt x="705" y="409"/>
                    <a:pt x="493" y="591"/>
                  </a:cubicBezTo>
                  <a:cubicBezTo>
                    <a:pt x="368" y="705"/>
                    <a:pt x="368" y="803"/>
                    <a:pt x="381" y="874"/>
                  </a:cubicBezTo>
                  <a:cubicBezTo>
                    <a:pt x="395" y="928"/>
                    <a:pt x="439" y="958"/>
                    <a:pt x="439" y="958"/>
                  </a:cubicBezTo>
                  <a:lnTo>
                    <a:pt x="422" y="958"/>
                  </a:lnTo>
                  <a:cubicBezTo>
                    <a:pt x="408" y="972"/>
                    <a:pt x="31" y="1140"/>
                    <a:pt x="17" y="1393"/>
                  </a:cubicBezTo>
                  <a:cubicBezTo>
                    <a:pt x="0" y="1531"/>
                    <a:pt x="58" y="1589"/>
                    <a:pt x="129" y="1616"/>
                  </a:cubicBezTo>
                  <a:cubicBezTo>
                    <a:pt x="166" y="1632"/>
                    <a:pt x="199" y="1635"/>
                    <a:pt x="221" y="1635"/>
                  </a:cubicBezTo>
                  <a:cubicBezTo>
                    <a:pt x="241" y="1635"/>
                    <a:pt x="253" y="1632"/>
                    <a:pt x="253" y="1632"/>
                  </a:cubicBezTo>
                  <a:lnTo>
                    <a:pt x="253" y="1632"/>
                  </a:lnTo>
                  <a:cubicBezTo>
                    <a:pt x="73" y="1778"/>
                    <a:pt x="194" y="2016"/>
                    <a:pt x="347" y="2016"/>
                  </a:cubicBezTo>
                  <a:cubicBezTo>
                    <a:pt x="372" y="2016"/>
                    <a:pt x="397" y="2010"/>
                    <a:pt x="422" y="1997"/>
                  </a:cubicBezTo>
                  <a:cubicBezTo>
                    <a:pt x="493" y="1953"/>
                    <a:pt x="590" y="1912"/>
                    <a:pt x="705" y="1855"/>
                  </a:cubicBezTo>
                  <a:cubicBezTo>
                    <a:pt x="860" y="1771"/>
                    <a:pt x="1012" y="1700"/>
                    <a:pt x="1029" y="1700"/>
                  </a:cubicBezTo>
                  <a:cubicBezTo>
                    <a:pt x="843" y="1868"/>
                    <a:pt x="732" y="2121"/>
                    <a:pt x="789" y="2206"/>
                  </a:cubicBezTo>
                  <a:cubicBezTo>
                    <a:pt x="819" y="2248"/>
                    <a:pt x="844" y="2278"/>
                    <a:pt x="884" y="2278"/>
                  </a:cubicBezTo>
                  <a:cubicBezTo>
                    <a:pt x="940" y="2278"/>
                    <a:pt x="1025" y="2222"/>
                    <a:pt x="1197" y="2067"/>
                  </a:cubicBezTo>
                  <a:cubicBezTo>
                    <a:pt x="1491" y="1801"/>
                    <a:pt x="1926" y="1771"/>
                    <a:pt x="1926" y="1771"/>
                  </a:cubicBezTo>
                  <a:cubicBezTo>
                    <a:pt x="2010" y="1782"/>
                    <a:pt x="2096" y="1787"/>
                    <a:pt x="2182" y="1787"/>
                  </a:cubicBezTo>
                  <a:cubicBezTo>
                    <a:pt x="2621" y="1787"/>
                    <a:pt x="3035" y="1659"/>
                    <a:pt x="3035" y="1659"/>
                  </a:cubicBezTo>
                  <a:cubicBezTo>
                    <a:pt x="3158" y="1653"/>
                    <a:pt x="3264" y="1650"/>
                    <a:pt x="3355" y="1650"/>
                  </a:cubicBezTo>
                  <a:cubicBezTo>
                    <a:pt x="3626" y="1650"/>
                    <a:pt x="3753" y="1673"/>
                    <a:pt x="3753" y="1673"/>
                  </a:cubicBezTo>
                  <a:cubicBezTo>
                    <a:pt x="3753" y="479"/>
                    <a:pt x="3824" y="1"/>
                    <a:pt x="38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1356741" y="3969896"/>
              <a:ext cx="142869" cy="254006"/>
            </a:xfrm>
            <a:custGeom>
              <a:avLst/>
              <a:gdLst/>
              <a:ahLst/>
              <a:cxnLst/>
              <a:rect l="l" t="t" r="r" b="b"/>
              <a:pathLst>
                <a:path w="941" h="1673" extrusionOk="0">
                  <a:moveTo>
                    <a:pt x="941" y="1"/>
                  </a:moveTo>
                  <a:lnTo>
                    <a:pt x="533" y="227"/>
                  </a:lnTo>
                  <a:cubicBezTo>
                    <a:pt x="533" y="227"/>
                    <a:pt x="0" y="648"/>
                    <a:pt x="152" y="1659"/>
                  </a:cubicBezTo>
                  <a:cubicBezTo>
                    <a:pt x="275" y="1653"/>
                    <a:pt x="381" y="1650"/>
                    <a:pt x="472" y="1650"/>
                  </a:cubicBezTo>
                  <a:cubicBezTo>
                    <a:pt x="743" y="1650"/>
                    <a:pt x="870" y="1673"/>
                    <a:pt x="870" y="1673"/>
                  </a:cubicBezTo>
                  <a:cubicBezTo>
                    <a:pt x="870" y="479"/>
                    <a:pt x="941" y="1"/>
                    <a:pt x="941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>
              <a:off x="1026062" y="4170612"/>
              <a:ext cx="136189" cy="80924"/>
            </a:xfrm>
            <a:custGeom>
              <a:avLst/>
              <a:gdLst/>
              <a:ahLst/>
              <a:cxnLst/>
              <a:rect l="l" t="t" r="r" b="b"/>
              <a:pathLst>
                <a:path w="897" h="533" extrusionOk="0">
                  <a:moveTo>
                    <a:pt x="897" y="0"/>
                  </a:moveTo>
                  <a:lnTo>
                    <a:pt x="897" y="0"/>
                  </a:lnTo>
                  <a:cubicBezTo>
                    <a:pt x="897" y="0"/>
                    <a:pt x="462" y="169"/>
                    <a:pt x="253" y="310"/>
                  </a:cubicBezTo>
                  <a:cubicBezTo>
                    <a:pt x="182" y="351"/>
                    <a:pt x="84" y="435"/>
                    <a:pt x="0" y="533"/>
                  </a:cubicBezTo>
                  <a:cubicBezTo>
                    <a:pt x="155" y="449"/>
                    <a:pt x="307" y="378"/>
                    <a:pt x="324" y="378"/>
                  </a:cubicBezTo>
                  <a:lnTo>
                    <a:pt x="897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>
              <a:off x="938458" y="4115347"/>
              <a:ext cx="196160" cy="102939"/>
            </a:xfrm>
            <a:custGeom>
              <a:avLst/>
              <a:gdLst/>
              <a:ahLst/>
              <a:cxnLst/>
              <a:rect l="l" t="t" r="r" b="b"/>
              <a:pathLst>
                <a:path w="1292" h="678" extrusionOk="0">
                  <a:moveTo>
                    <a:pt x="1292" y="0"/>
                  </a:moveTo>
                  <a:cubicBezTo>
                    <a:pt x="1289" y="1"/>
                    <a:pt x="1287" y="2"/>
                    <a:pt x="1285" y="3"/>
                  </a:cubicBezTo>
                  <a:lnTo>
                    <a:pt x="1285" y="3"/>
                  </a:lnTo>
                  <a:cubicBezTo>
                    <a:pt x="1288" y="2"/>
                    <a:pt x="1291" y="1"/>
                    <a:pt x="1292" y="0"/>
                  </a:cubicBezTo>
                  <a:close/>
                  <a:moveTo>
                    <a:pt x="1285" y="3"/>
                  </a:moveTo>
                  <a:lnTo>
                    <a:pt x="1285" y="3"/>
                  </a:lnTo>
                  <a:cubicBezTo>
                    <a:pt x="1209" y="33"/>
                    <a:pt x="603" y="242"/>
                    <a:pt x="1" y="658"/>
                  </a:cubicBezTo>
                  <a:cubicBezTo>
                    <a:pt x="38" y="674"/>
                    <a:pt x="71" y="677"/>
                    <a:pt x="93" y="677"/>
                  </a:cubicBezTo>
                  <a:cubicBezTo>
                    <a:pt x="113" y="677"/>
                    <a:pt x="125" y="674"/>
                    <a:pt x="125" y="674"/>
                  </a:cubicBezTo>
                  <a:cubicBezTo>
                    <a:pt x="125" y="674"/>
                    <a:pt x="644" y="270"/>
                    <a:pt x="1285" y="3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4"/>
            <p:cNvSpPr/>
            <p:nvPr/>
          </p:nvSpPr>
          <p:spPr>
            <a:xfrm>
              <a:off x="976870" y="4042621"/>
              <a:ext cx="194187" cy="72877"/>
            </a:xfrm>
            <a:custGeom>
              <a:avLst/>
              <a:gdLst/>
              <a:ahLst/>
              <a:cxnLst/>
              <a:rect l="l" t="t" r="r" b="b"/>
              <a:pathLst>
                <a:path w="1279" h="480" extrusionOk="0">
                  <a:moveTo>
                    <a:pt x="1278" y="0"/>
                  </a:moveTo>
                  <a:cubicBezTo>
                    <a:pt x="1264" y="4"/>
                    <a:pt x="1249" y="8"/>
                    <a:pt x="1231" y="14"/>
                  </a:cubicBezTo>
                  <a:lnTo>
                    <a:pt x="1231" y="14"/>
                  </a:lnTo>
                  <a:cubicBezTo>
                    <a:pt x="1256" y="7"/>
                    <a:pt x="1272" y="3"/>
                    <a:pt x="1278" y="0"/>
                  </a:cubicBezTo>
                  <a:close/>
                  <a:moveTo>
                    <a:pt x="1231" y="14"/>
                  </a:moveTo>
                  <a:cubicBezTo>
                    <a:pt x="1099" y="49"/>
                    <a:pt x="723" y="147"/>
                    <a:pt x="378" y="267"/>
                  </a:cubicBezTo>
                  <a:cubicBezTo>
                    <a:pt x="240" y="311"/>
                    <a:pt x="112" y="365"/>
                    <a:pt x="0" y="395"/>
                  </a:cubicBezTo>
                  <a:cubicBezTo>
                    <a:pt x="14" y="449"/>
                    <a:pt x="58" y="479"/>
                    <a:pt x="58" y="479"/>
                  </a:cubicBezTo>
                  <a:cubicBezTo>
                    <a:pt x="58" y="479"/>
                    <a:pt x="907" y="111"/>
                    <a:pt x="1231" y="14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4"/>
            <p:cNvSpPr/>
            <p:nvPr/>
          </p:nvSpPr>
          <p:spPr>
            <a:xfrm>
              <a:off x="908851" y="4516018"/>
              <a:ext cx="110682" cy="633422"/>
            </a:xfrm>
            <a:custGeom>
              <a:avLst/>
              <a:gdLst/>
              <a:ahLst/>
              <a:cxnLst/>
              <a:rect l="l" t="t" r="r" b="b"/>
              <a:pathLst>
                <a:path w="729" h="4172" extrusionOk="0">
                  <a:moveTo>
                    <a:pt x="266" y="1"/>
                  </a:moveTo>
                  <a:cubicBezTo>
                    <a:pt x="0" y="871"/>
                    <a:pt x="98" y="2796"/>
                    <a:pt x="223" y="4171"/>
                  </a:cubicBezTo>
                  <a:lnTo>
                    <a:pt x="728" y="4171"/>
                  </a:lnTo>
                  <a:cubicBezTo>
                    <a:pt x="391" y="2388"/>
                    <a:pt x="266" y="1"/>
                    <a:pt x="26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>
              <a:off x="601411" y="2609676"/>
              <a:ext cx="307299" cy="405531"/>
            </a:xfrm>
            <a:custGeom>
              <a:avLst/>
              <a:gdLst/>
              <a:ahLst/>
              <a:cxnLst/>
              <a:rect l="l" t="t" r="r" b="b"/>
              <a:pathLst>
                <a:path w="2024" h="2671" extrusionOk="0">
                  <a:moveTo>
                    <a:pt x="2024" y="0"/>
                  </a:moveTo>
                  <a:cubicBezTo>
                    <a:pt x="1983" y="0"/>
                    <a:pt x="1926" y="14"/>
                    <a:pt x="1869" y="14"/>
                  </a:cubicBezTo>
                  <a:cubicBezTo>
                    <a:pt x="1828" y="27"/>
                    <a:pt x="1757" y="44"/>
                    <a:pt x="1700" y="57"/>
                  </a:cubicBezTo>
                  <a:cubicBezTo>
                    <a:pt x="1380" y="128"/>
                    <a:pt x="1056" y="226"/>
                    <a:pt x="817" y="381"/>
                  </a:cubicBezTo>
                  <a:cubicBezTo>
                    <a:pt x="240" y="772"/>
                    <a:pt x="45" y="1392"/>
                    <a:pt x="14" y="2050"/>
                  </a:cubicBezTo>
                  <a:cubicBezTo>
                    <a:pt x="1" y="2151"/>
                    <a:pt x="1" y="2262"/>
                    <a:pt x="1" y="2373"/>
                  </a:cubicBezTo>
                  <a:cubicBezTo>
                    <a:pt x="14" y="2488"/>
                    <a:pt x="14" y="2572"/>
                    <a:pt x="14" y="2670"/>
                  </a:cubicBezTo>
                  <a:cubicBezTo>
                    <a:pt x="156" y="2502"/>
                    <a:pt x="382" y="2276"/>
                    <a:pt x="648" y="2067"/>
                  </a:cubicBezTo>
                  <a:cubicBezTo>
                    <a:pt x="1140" y="1686"/>
                    <a:pt x="1842" y="550"/>
                    <a:pt x="2024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4"/>
            <p:cNvSpPr/>
            <p:nvPr/>
          </p:nvSpPr>
          <p:spPr>
            <a:xfrm>
              <a:off x="874538" y="2218877"/>
              <a:ext cx="475674" cy="487213"/>
            </a:xfrm>
            <a:custGeom>
              <a:avLst/>
              <a:gdLst/>
              <a:ahLst/>
              <a:cxnLst/>
              <a:rect l="l" t="t" r="r" b="b"/>
              <a:pathLst>
                <a:path w="3133" h="3209" extrusionOk="0">
                  <a:moveTo>
                    <a:pt x="1544" y="0"/>
                  </a:moveTo>
                  <a:lnTo>
                    <a:pt x="169" y="58"/>
                  </a:lnTo>
                  <a:lnTo>
                    <a:pt x="57" y="58"/>
                  </a:lnTo>
                  <a:cubicBezTo>
                    <a:pt x="57" y="58"/>
                    <a:pt x="41" y="213"/>
                    <a:pt x="27" y="422"/>
                  </a:cubicBezTo>
                  <a:cubicBezTo>
                    <a:pt x="14" y="745"/>
                    <a:pt x="0" y="1251"/>
                    <a:pt x="57" y="1602"/>
                  </a:cubicBezTo>
                  <a:cubicBezTo>
                    <a:pt x="125" y="1969"/>
                    <a:pt x="310" y="2347"/>
                    <a:pt x="519" y="2630"/>
                  </a:cubicBezTo>
                  <a:cubicBezTo>
                    <a:pt x="631" y="2782"/>
                    <a:pt x="745" y="2910"/>
                    <a:pt x="870" y="2994"/>
                  </a:cubicBezTo>
                  <a:cubicBezTo>
                    <a:pt x="1127" y="3180"/>
                    <a:pt x="1278" y="3208"/>
                    <a:pt x="1346" y="3208"/>
                  </a:cubicBezTo>
                  <a:cubicBezTo>
                    <a:pt x="1375" y="3208"/>
                    <a:pt x="1389" y="3203"/>
                    <a:pt x="1389" y="3203"/>
                  </a:cubicBezTo>
                  <a:lnTo>
                    <a:pt x="1743" y="3203"/>
                  </a:lnTo>
                  <a:cubicBezTo>
                    <a:pt x="1743" y="3203"/>
                    <a:pt x="1758" y="3208"/>
                    <a:pt x="1790" y="3208"/>
                  </a:cubicBezTo>
                  <a:cubicBezTo>
                    <a:pt x="1862" y="3208"/>
                    <a:pt x="2021" y="3180"/>
                    <a:pt x="2276" y="2994"/>
                  </a:cubicBezTo>
                  <a:cubicBezTo>
                    <a:pt x="2387" y="2910"/>
                    <a:pt x="2515" y="2782"/>
                    <a:pt x="2627" y="2630"/>
                  </a:cubicBezTo>
                  <a:cubicBezTo>
                    <a:pt x="2839" y="2347"/>
                    <a:pt x="3007" y="1969"/>
                    <a:pt x="3075" y="1602"/>
                  </a:cubicBezTo>
                  <a:cubicBezTo>
                    <a:pt x="3132" y="1308"/>
                    <a:pt x="3132" y="927"/>
                    <a:pt x="3119" y="607"/>
                  </a:cubicBezTo>
                  <a:cubicBezTo>
                    <a:pt x="3105" y="297"/>
                    <a:pt x="3075" y="58"/>
                    <a:pt x="3075" y="58"/>
                  </a:cubicBezTo>
                  <a:lnTo>
                    <a:pt x="2964" y="58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>
              <a:off x="872413" y="2221458"/>
              <a:ext cx="477799" cy="396724"/>
            </a:xfrm>
            <a:custGeom>
              <a:avLst/>
              <a:gdLst/>
              <a:ahLst/>
              <a:cxnLst/>
              <a:rect l="l" t="t" r="r" b="b"/>
              <a:pathLst>
                <a:path w="3147" h="2613" extrusionOk="0">
                  <a:moveTo>
                    <a:pt x="1504" y="0"/>
                  </a:moveTo>
                  <a:lnTo>
                    <a:pt x="183" y="54"/>
                  </a:lnTo>
                  <a:lnTo>
                    <a:pt x="183" y="41"/>
                  </a:lnTo>
                  <a:lnTo>
                    <a:pt x="71" y="41"/>
                  </a:lnTo>
                  <a:lnTo>
                    <a:pt x="71" y="67"/>
                  </a:lnTo>
                  <a:lnTo>
                    <a:pt x="28" y="67"/>
                  </a:lnTo>
                  <a:cubicBezTo>
                    <a:pt x="28" y="67"/>
                    <a:pt x="14" y="209"/>
                    <a:pt x="1" y="421"/>
                  </a:cubicBezTo>
                  <a:lnTo>
                    <a:pt x="41" y="421"/>
                  </a:lnTo>
                  <a:cubicBezTo>
                    <a:pt x="28" y="742"/>
                    <a:pt x="14" y="1234"/>
                    <a:pt x="71" y="1585"/>
                  </a:cubicBezTo>
                  <a:cubicBezTo>
                    <a:pt x="139" y="1952"/>
                    <a:pt x="324" y="2330"/>
                    <a:pt x="533" y="2613"/>
                  </a:cubicBezTo>
                  <a:cubicBezTo>
                    <a:pt x="688" y="2191"/>
                    <a:pt x="533" y="1642"/>
                    <a:pt x="392" y="1123"/>
                  </a:cubicBezTo>
                  <a:cubicBezTo>
                    <a:pt x="338" y="870"/>
                    <a:pt x="281" y="617"/>
                    <a:pt x="240" y="405"/>
                  </a:cubicBezTo>
                  <a:cubicBezTo>
                    <a:pt x="476" y="387"/>
                    <a:pt x="740" y="375"/>
                    <a:pt x="1022" y="375"/>
                  </a:cubicBezTo>
                  <a:cubicBezTo>
                    <a:pt x="1595" y="375"/>
                    <a:pt x="2245" y="424"/>
                    <a:pt x="2893" y="573"/>
                  </a:cubicBezTo>
                  <a:cubicBezTo>
                    <a:pt x="2866" y="742"/>
                    <a:pt x="2823" y="941"/>
                    <a:pt x="2769" y="1123"/>
                  </a:cubicBezTo>
                  <a:cubicBezTo>
                    <a:pt x="2627" y="1642"/>
                    <a:pt x="2472" y="2191"/>
                    <a:pt x="2641" y="2613"/>
                  </a:cubicBezTo>
                  <a:cubicBezTo>
                    <a:pt x="2853" y="2330"/>
                    <a:pt x="3021" y="1952"/>
                    <a:pt x="3089" y="1585"/>
                  </a:cubicBezTo>
                  <a:cubicBezTo>
                    <a:pt x="3146" y="1291"/>
                    <a:pt x="3146" y="910"/>
                    <a:pt x="3133" y="590"/>
                  </a:cubicBezTo>
                  <a:cubicBezTo>
                    <a:pt x="3119" y="280"/>
                    <a:pt x="3089" y="41"/>
                    <a:pt x="3089" y="41"/>
                  </a:cubicBezTo>
                  <a:lnTo>
                    <a:pt x="2978" y="41"/>
                  </a:lnTo>
                  <a:lnTo>
                    <a:pt x="2978" y="67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>
              <a:off x="819273" y="2195799"/>
              <a:ext cx="134215" cy="392169"/>
            </a:xfrm>
            <a:custGeom>
              <a:avLst/>
              <a:gdLst/>
              <a:ahLst/>
              <a:cxnLst/>
              <a:rect l="l" t="t" r="r" b="b"/>
              <a:pathLst>
                <a:path w="884" h="2583" extrusionOk="0">
                  <a:moveTo>
                    <a:pt x="546" y="0"/>
                  </a:moveTo>
                  <a:lnTo>
                    <a:pt x="84" y="338"/>
                  </a:lnTo>
                  <a:cubicBezTo>
                    <a:pt x="84" y="338"/>
                    <a:pt x="0" y="897"/>
                    <a:pt x="111" y="1403"/>
                  </a:cubicBezTo>
                  <a:cubicBezTo>
                    <a:pt x="236" y="1909"/>
                    <a:pt x="378" y="2512"/>
                    <a:pt x="378" y="2512"/>
                  </a:cubicBezTo>
                  <a:lnTo>
                    <a:pt x="506" y="2583"/>
                  </a:lnTo>
                  <a:cubicBezTo>
                    <a:pt x="573" y="2556"/>
                    <a:pt x="631" y="2529"/>
                    <a:pt x="674" y="2499"/>
                  </a:cubicBezTo>
                  <a:cubicBezTo>
                    <a:pt x="883" y="2303"/>
                    <a:pt x="701" y="1922"/>
                    <a:pt x="590" y="1265"/>
                  </a:cubicBezTo>
                  <a:cubicBezTo>
                    <a:pt x="519" y="911"/>
                    <a:pt x="506" y="631"/>
                    <a:pt x="506" y="422"/>
                  </a:cubicBezTo>
                  <a:cubicBezTo>
                    <a:pt x="506" y="152"/>
                    <a:pt x="533" y="14"/>
                    <a:pt x="54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819273" y="2195799"/>
              <a:ext cx="102483" cy="392169"/>
            </a:xfrm>
            <a:custGeom>
              <a:avLst/>
              <a:gdLst/>
              <a:ahLst/>
              <a:cxnLst/>
              <a:rect l="l" t="t" r="r" b="b"/>
              <a:pathLst>
                <a:path w="675" h="2583" extrusionOk="0">
                  <a:moveTo>
                    <a:pt x="546" y="0"/>
                  </a:moveTo>
                  <a:lnTo>
                    <a:pt x="84" y="338"/>
                  </a:lnTo>
                  <a:cubicBezTo>
                    <a:pt x="84" y="338"/>
                    <a:pt x="0" y="897"/>
                    <a:pt x="111" y="1403"/>
                  </a:cubicBezTo>
                  <a:cubicBezTo>
                    <a:pt x="236" y="1909"/>
                    <a:pt x="378" y="2512"/>
                    <a:pt x="378" y="2512"/>
                  </a:cubicBezTo>
                  <a:lnTo>
                    <a:pt x="506" y="2583"/>
                  </a:lnTo>
                  <a:cubicBezTo>
                    <a:pt x="573" y="2556"/>
                    <a:pt x="631" y="2529"/>
                    <a:pt x="674" y="2499"/>
                  </a:cubicBezTo>
                  <a:cubicBezTo>
                    <a:pt x="674" y="2317"/>
                    <a:pt x="631" y="2064"/>
                    <a:pt x="519" y="1784"/>
                  </a:cubicBezTo>
                  <a:cubicBezTo>
                    <a:pt x="293" y="1234"/>
                    <a:pt x="280" y="715"/>
                    <a:pt x="307" y="604"/>
                  </a:cubicBezTo>
                  <a:cubicBezTo>
                    <a:pt x="307" y="533"/>
                    <a:pt x="405" y="462"/>
                    <a:pt x="506" y="422"/>
                  </a:cubicBezTo>
                  <a:cubicBezTo>
                    <a:pt x="506" y="152"/>
                    <a:pt x="533" y="14"/>
                    <a:pt x="546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4"/>
            <p:cNvSpPr/>
            <p:nvPr/>
          </p:nvSpPr>
          <p:spPr>
            <a:xfrm>
              <a:off x="1279916" y="2195799"/>
              <a:ext cx="136341" cy="392169"/>
            </a:xfrm>
            <a:custGeom>
              <a:avLst/>
              <a:gdLst/>
              <a:ahLst/>
              <a:cxnLst/>
              <a:rect l="l" t="t" r="r" b="b"/>
              <a:pathLst>
                <a:path w="898" h="2583" extrusionOk="0">
                  <a:moveTo>
                    <a:pt x="351" y="0"/>
                  </a:moveTo>
                  <a:cubicBezTo>
                    <a:pt x="364" y="14"/>
                    <a:pt x="391" y="152"/>
                    <a:pt x="391" y="422"/>
                  </a:cubicBezTo>
                  <a:cubicBezTo>
                    <a:pt x="391" y="631"/>
                    <a:pt x="378" y="911"/>
                    <a:pt x="307" y="1265"/>
                  </a:cubicBezTo>
                  <a:cubicBezTo>
                    <a:pt x="196" y="1922"/>
                    <a:pt x="0" y="2303"/>
                    <a:pt x="223" y="2499"/>
                  </a:cubicBezTo>
                  <a:cubicBezTo>
                    <a:pt x="267" y="2529"/>
                    <a:pt x="321" y="2556"/>
                    <a:pt x="391" y="2583"/>
                  </a:cubicBezTo>
                  <a:lnTo>
                    <a:pt x="520" y="2512"/>
                  </a:lnTo>
                  <a:cubicBezTo>
                    <a:pt x="520" y="2512"/>
                    <a:pt x="658" y="1909"/>
                    <a:pt x="786" y="1403"/>
                  </a:cubicBezTo>
                  <a:cubicBezTo>
                    <a:pt x="897" y="897"/>
                    <a:pt x="813" y="338"/>
                    <a:pt x="813" y="338"/>
                  </a:cubicBezTo>
                  <a:lnTo>
                    <a:pt x="3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4"/>
            <p:cNvSpPr/>
            <p:nvPr/>
          </p:nvSpPr>
          <p:spPr>
            <a:xfrm>
              <a:off x="1313622" y="2195799"/>
              <a:ext cx="102635" cy="392169"/>
            </a:xfrm>
            <a:custGeom>
              <a:avLst/>
              <a:gdLst/>
              <a:ahLst/>
              <a:cxnLst/>
              <a:rect l="l" t="t" r="r" b="b"/>
              <a:pathLst>
                <a:path w="676" h="2583" extrusionOk="0">
                  <a:moveTo>
                    <a:pt x="129" y="0"/>
                  </a:moveTo>
                  <a:cubicBezTo>
                    <a:pt x="142" y="14"/>
                    <a:pt x="169" y="152"/>
                    <a:pt x="169" y="422"/>
                  </a:cubicBezTo>
                  <a:cubicBezTo>
                    <a:pt x="254" y="462"/>
                    <a:pt x="351" y="533"/>
                    <a:pt x="368" y="604"/>
                  </a:cubicBezTo>
                  <a:cubicBezTo>
                    <a:pt x="395" y="715"/>
                    <a:pt x="382" y="1234"/>
                    <a:pt x="156" y="1784"/>
                  </a:cubicBezTo>
                  <a:cubicBezTo>
                    <a:pt x="31" y="2064"/>
                    <a:pt x="1" y="2317"/>
                    <a:pt x="1" y="2499"/>
                  </a:cubicBezTo>
                  <a:cubicBezTo>
                    <a:pt x="45" y="2529"/>
                    <a:pt x="99" y="2556"/>
                    <a:pt x="169" y="2583"/>
                  </a:cubicBezTo>
                  <a:lnTo>
                    <a:pt x="298" y="2512"/>
                  </a:lnTo>
                  <a:cubicBezTo>
                    <a:pt x="298" y="2512"/>
                    <a:pt x="436" y="1909"/>
                    <a:pt x="564" y="1403"/>
                  </a:cubicBezTo>
                  <a:cubicBezTo>
                    <a:pt x="675" y="897"/>
                    <a:pt x="591" y="338"/>
                    <a:pt x="591" y="338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4"/>
            <p:cNvSpPr/>
            <p:nvPr/>
          </p:nvSpPr>
          <p:spPr>
            <a:xfrm>
              <a:off x="812593" y="1932683"/>
              <a:ext cx="610192" cy="671530"/>
            </a:xfrm>
            <a:custGeom>
              <a:avLst/>
              <a:gdLst/>
              <a:ahLst/>
              <a:cxnLst/>
              <a:rect l="l" t="t" r="r" b="b"/>
              <a:pathLst>
                <a:path w="4019" h="4423" extrusionOk="0">
                  <a:moveTo>
                    <a:pt x="1901" y="1"/>
                  </a:moveTo>
                  <a:cubicBezTo>
                    <a:pt x="1868" y="1"/>
                    <a:pt x="1819" y="4"/>
                    <a:pt x="1757" y="17"/>
                  </a:cubicBezTo>
                  <a:cubicBezTo>
                    <a:pt x="1602" y="31"/>
                    <a:pt x="1376" y="88"/>
                    <a:pt x="1123" y="200"/>
                  </a:cubicBezTo>
                  <a:cubicBezTo>
                    <a:pt x="830" y="341"/>
                    <a:pt x="519" y="580"/>
                    <a:pt x="297" y="988"/>
                  </a:cubicBezTo>
                  <a:cubicBezTo>
                    <a:pt x="142" y="1241"/>
                    <a:pt x="71" y="1521"/>
                    <a:pt x="27" y="1787"/>
                  </a:cubicBezTo>
                  <a:cubicBezTo>
                    <a:pt x="0" y="2071"/>
                    <a:pt x="0" y="2337"/>
                    <a:pt x="27" y="2559"/>
                  </a:cubicBezTo>
                  <a:cubicBezTo>
                    <a:pt x="27" y="2559"/>
                    <a:pt x="58" y="2674"/>
                    <a:pt x="71" y="2812"/>
                  </a:cubicBezTo>
                  <a:cubicBezTo>
                    <a:pt x="71" y="2940"/>
                    <a:pt x="85" y="3082"/>
                    <a:pt x="71" y="3220"/>
                  </a:cubicBezTo>
                  <a:cubicBezTo>
                    <a:pt x="44" y="3544"/>
                    <a:pt x="253" y="3841"/>
                    <a:pt x="240" y="3965"/>
                  </a:cubicBezTo>
                  <a:cubicBezTo>
                    <a:pt x="240" y="4077"/>
                    <a:pt x="182" y="4178"/>
                    <a:pt x="196" y="4316"/>
                  </a:cubicBezTo>
                  <a:cubicBezTo>
                    <a:pt x="211" y="4387"/>
                    <a:pt x="274" y="4422"/>
                    <a:pt x="348" y="4422"/>
                  </a:cubicBezTo>
                  <a:cubicBezTo>
                    <a:pt x="422" y="4422"/>
                    <a:pt x="506" y="4387"/>
                    <a:pt x="563" y="4316"/>
                  </a:cubicBezTo>
                  <a:cubicBezTo>
                    <a:pt x="661" y="4191"/>
                    <a:pt x="479" y="3672"/>
                    <a:pt x="351" y="3234"/>
                  </a:cubicBezTo>
                  <a:cubicBezTo>
                    <a:pt x="310" y="3109"/>
                    <a:pt x="280" y="2981"/>
                    <a:pt x="267" y="2870"/>
                  </a:cubicBezTo>
                  <a:cubicBezTo>
                    <a:pt x="240" y="2559"/>
                    <a:pt x="253" y="2293"/>
                    <a:pt x="267" y="2209"/>
                  </a:cubicBezTo>
                  <a:cubicBezTo>
                    <a:pt x="267" y="2209"/>
                    <a:pt x="351" y="2155"/>
                    <a:pt x="519" y="2098"/>
                  </a:cubicBezTo>
                  <a:cubicBezTo>
                    <a:pt x="661" y="2040"/>
                    <a:pt x="857" y="1986"/>
                    <a:pt x="1109" y="1943"/>
                  </a:cubicBezTo>
                  <a:cubicBezTo>
                    <a:pt x="1265" y="1929"/>
                    <a:pt x="1433" y="1902"/>
                    <a:pt x="1615" y="1902"/>
                  </a:cubicBezTo>
                  <a:lnTo>
                    <a:pt x="2387" y="1902"/>
                  </a:lnTo>
                  <a:cubicBezTo>
                    <a:pt x="2586" y="1902"/>
                    <a:pt x="2755" y="1929"/>
                    <a:pt x="2910" y="1943"/>
                  </a:cubicBezTo>
                  <a:cubicBezTo>
                    <a:pt x="3163" y="1986"/>
                    <a:pt x="3358" y="2040"/>
                    <a:pt x="3500" y="2098"/>
                  </a:cubicBezTo>
                  <a:cubicBezTo>
                    <a:pt x="3651" y="2155"/>
                    <a:pt x="3753" y="2209"/>
                    <a:pt x="3753" y="2209"/>
                  </a:cubicBezTo>
                  <a:cubicBezTo>
                    <a:pt x="3766" y="2293"/>
                    <a:pt x="3780" y="2559"/>
                    <a:pt x="3736" y="2856"/>
                  </a:cubicBezTo>
                  <a:cubicBezTo>
                    <a:pt x="3722" y="2981"/>
                    <a:pt x="3709" y="3109"/>
                    <a:pt x="3668" y="3234"/>
                  </a:cubicBezTo>
                  <a:cubicBezTo>
                    <a:pt x="3540" y="3672"/>
                    <a:pt x="3358" y="4191"/>
                    <a:pt x="3456" y="4316"/>
                  </a:cubicBezTo>
                  <a:cubicBezTo>
                    <a:pt x="3512" y="4387"/>
                    <a:pt x="3596" y="4422"/>
                    <a:pt x="3670" y="4422"/>
                  </a:cubicBezTo>
                  <a:cubicBezTo>
                    <a:pt x="3743" y="4422"/>
                    <a:pt x="3807" y="4387"/>
                    <a:pt x="3820" y="4316"/>
                  </a:cubicBezTo>
                  <a:cubicBezTo>
                    <a:pt x="3837" y="4178"/>
                    <a:pt x="3780" y="4077"/>
                    <a:pt x="3780" y="3965"/>
                  </a:cubicBezTo>
                  <a:cubicBezTo>
                    <a:pt x="3766" y="3841"/>
                    <a:pt x="3975" y="3544"/>
                    <a:pt x="3948" y="3220"/>
                  </a:cubicBezTo>
                  <a:cubicBezTo>
                    <a:pt x="3935" y="3065"/>
                    <a:pt x="3948" y="2927"/>
                    <a:pt x="3948" y="2812"/>
                  </a:cubicBezTo>
                  <a:cubicBezTo>
                    <a:pt x="3962" y="2661"/>
                    <a:pt x="3989" y="2559"/>
                    <a:pt x="3989" y="2559"/>
                  </a:cubicBezTo>
                  <a:cubicBezTo>
                    <a:pt x="4005" y="2337"/>
                    <a:pt x="4019" y="2071"/>
                    <a:pt x="3975" y="1801"/>
                  </a:cubicBezTo>
                  <a:cubicBezTo>
                    <a:pt x="3948" y="1521"/>
                    <a:pt x="3864" y="1255"/>
                    <a:pt x="3722" y="988"/>
                  </a:cubicBezTo>
                  <a:cubicBezTo>
                    <a:pt x="3500" y="580"/>
                    <a:pt x="3190" y="341"/>
                    <a:pt x="2893" y="200"/>
                  </a:cubicBezTo>
                  <a:cubicBezTo>
                    <a:pt x="2640" y="88"/>
                    <a:pt x="2418" y="31"/>
                    <a:pt x="2262" y="17"/>
                  </a:cubicBezTo>
                  <a:cubicBezTo>
                    <a:pt x="2198" y="4"/>
                    <a:pt x="2150" y="1"/>
                    <a:pt x="2117" y="1"/>
                  </a:cubicBezTo>
                  <a:cubicBezTo>
                    <a:pt x="2084" y="1"/>
                    <a:pt x="2067" y="4"/>
                    <a:pt x="2067" y="4"/>
                  </a:cubicBezTo>
                  <a:lnTo>
                    <a:pt x="1952" y="4"/>
                  </a:lnTo>
                  <a:cubicBezTo>
                    <a:pt x="1952" y="4"/>
                    <a:pt x="1935" y="1"/>
                    <a:pt x="190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4"/>
            <p:cNvSpPr/>
            <p:nvPr/>
          </p:nvSpPr>
          <p:spPr>
            <a:xfrm>
              <a:off x="1251676" y="1962897"/>
              <a:ext cx="173234" cy="641317"/>
            </a:xfrm>
            <a:custGeom>
              <a:avLst/>
              <a:gdLst/>
              <a:ahLst/>
              <a:cxnLst/>
              <a:rect l="l" t="t" r="r" b="b"/>
              <a:pathLst>
                <a:path w="1141" h="4224" extrusionOk="0">
                  <a:moveTo>
                    <a:pt x="1" y="1"/>
                  </a:moveTo>
                  <a:lnTo>
                    <a:pt x="1" y="1"/>
                  </a:lnTo>
                  <a:cubicBezTo>
                    <a:pt x="271" y="297"/>
                    <a:pt x="577" y="874"/>
                    <a:pt x="608" y="1899"/>
                  </a:cubicBezTo>
                  <a:cubicBezTo>
                    <a:pt x="759" y="1956"/>
                    <a:pt x="861" y="2010"/>
                    <a:pt x="861" y="2010"/>
                  </a:cubicBezTo>
                  <a:cubicBezTo>
                    <a:pt x="874" y="2138"/>
                    <a:pt x="901" y="2600"/>
                    <a:pt x="776" y="3035"/>
                  </a:cubicBezTo>
                  <a:cubicBezTo>
                    <a:pt x="648" y="3473"/>
                    <a:pt x="466" y="3992"/>
                    <a:pt x="564" y="4117"/>
                  </a:cubicBezTo>
                  <a:cubicBezTo>
                    <a:pt x="620" y="4188"/>
                    <a:pt x="704" y="4223"/>
                    <a:pt x="778" y="4223"/>
                  </a:cubicBezTo>
                  <a:cubicBezTo>
                    <a:pt x="851" y="4223"/>
                    <a:pt x="915" y="4188"/>
                    <a:pt x="928" y="4117"/>
                  </a:cubicBezTo>
                  <a:cubicBezTo>
                    <a:pt x="945" y="3979"/>
                    <a:pt x="888" y="3878"/>
                    <a:pt x="888" y="3766"/>
                  </a:cubicBezTo>
                  <a:cubicBezTo>
                    <a:pt x="874" y="3642"/>
                    <a:pt x="1083" y="3345"/>
                    <a:pt x="1056" y="3021"/>
                  </a:cubicBezTo>
                  <a:cubicBezTo>
                    <a:pt x="1029" y="2684"/>
                    <a:pt x="1097" y="2360"/>
                    <a:pt x="1097" y="2360"/>
                  </a:cubicBezTo>
                  <a:cubicBezTo>
                    <a:pt x="1140" y="1912"/>
                    <a:pt x="1127" y="1322"/>
                    <a:pt x="830" y="789"/>
                  </a:cubicBezTo>
                  <a:cubicBezTo>
                    <a:pt x="608" y="381"/>
                    <a:pt x="298" y="14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4"/>
            <p:cNvSpPr/>
            <p:nvPr/>
          </p:nvSpPr>
          <p:spPr>
            <a:xfrm>
              <a:off x="810467" y="1962897"/>
              <a:ext cx="172627" cy="641317"/>
            </a:xfrm>
            <a:custGeom>
              <a:avLst/>
              <a:gdLst/>
              <a:ahLst/>
              <a:cxnLst/>
              <a:rect l="l" t="t" r="r" b="b"/>
              <a:pathLst>
                <a:path w="1137" h="4224" extrusionOk="0">
                  <a:moveTo>
                    <a:pt x="1137" y="1"/>
                  </a:moveTo>
                  <a:lnTo>
                    <a:pt x="1137" y="1"/>
                  </a:lnTo>
                  <a:cubicBezTo>
                    <a:pt x="844" y="142"/>
                    <a:pt x="533" y="381"/>
                    <a:pt x="311" y="789"/>
                  </a:cubicBezTo>
                  <a:cubicBezTo>
                    <a:pt x="14" y="1322"/>
                    <a:pt x="1" y="1912"/>
                    <a:pt x="41" y="2360"/>
                  </a:cubicBezTo>
                  <a:cubicBezTo>
                    <a:pt x="41" y="2360"/>
                    <a:pt x="112" y="2684"/>
                    <a:pt x="85" y="3021"/>
                  </a:cubicBezTo>
                  <a:cubicBezTo>
                    <a:pt x="58" y="3345"/>
                    <a:pt x="267" y="3642"/>
                    <a:pt x="254" y="3766"/>
                  </a:cubicBezTo>
                  <a:cubicBezTo>
                    <a:pt x="254" y="3878"/>
                    <a:pt x="196" y="3979"/>
                    <a:pt x="210" y="4117"/>
                  </a:cubicBezTo>
                  <a:cubicBezTo>
                    <a:pt x="225" y="4188"/>
                    <a:pt x="288" y="4223"/>
                    <a:pt x="362" y="4223"/>
                  </a:cubicBezTo>
                  <a:cubicBezTo>
                    <a:pt x="436" y="4223"/>
                    <a:pt x="520" y="4188"/>
                    <a:pt x="577" y="4117"/>
                  </a:cubicBezTo>
                  <a:cubicBezTo>
                    <a:pt x="675" y="3992"/>
                    <a:pt x="493" y="3473"/>
                    <a:pt x="365" y="3035"/>
                  </a:cubicBezTo>
                  <a:cubicBezTo>
                    <a:pt x="240" y="2600"/>
                    <a:pt x="267" y="2138"/>
                    <a:pt x="281" y="2010"/>
                  </a:cubicBezTo>
                  <a:cubicBezTo>
                    <a:pt x="281" y="2010"/>
                    <a:pt x="365" y="1956"/>
                    <a:pt x="533" y="1899"/>
                  </a:cubicBezTo>
                  <a:cubicBezTo>
                    <a:pt x="547" y="874"/>
                    <a:pt x="871" y="297"/>
                    <a:pt x="113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>
              <a:off x="1079201" y="1932683"/>
              <a:ext cx="76976" cy="288927"/>
            </a:xfrm>
            <a:custGeom>
              <a:avLst/>
              <a:gdLst/>
              <a:ahLst/>
              <a:cxnLst/>
              <a:rect l="l" t="t" r="r" b="b"/>
              <a:pathLst>
                <a:path w="507" h="1903" extrusionOk="0">
                  <a:moveTo>
                    <a:pt x="145" y="1"/>
                  </a:moveTo>
                  <a:cubicBezTo>
                    <a:pt x="112" y="1"/>
                    <a:pt x="63" y="4"/>
                    <a:pt x="1" y="17"/>
                  </a:cubicBezTo>
                  <a:lnTo>
                    <a:pt x="1" y="1902"/>
                  </a:lnTo>
                  <a:lnTo>
                    <a:pt x="506" y="1902"/>
                  </a:lnTo>
                  <a:lnTo>
                    <a:pt x="506" y="17"/>
                  </a:lnTo>
                  <a:cubicBezTo>
                    <a:pt x="442" y="4"/>
                    <a:pt x="394" y="1"/>
                    <a:pt x="361" y="1"/>
                  </a:cubicBezTo>
                  <a:cubicBezTo>
                    <a:pt x="328" y="1"/>
                    <a:pt x="311" y="4"/>
                    <a:pt x="311" y="4"/>
                  </a:cubicBezTo>
                  <a:lnTo>
                    <a:pt x="196" y="4"/>
                  </a:lnTo>
                  <a:cubicBezTo>
                    <a:pt x="196" y="4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>
              <a:off x="782835" y="2152832"/>
              <a:ext cx="667735" cy="548399"/>
            </a:xfrm>
            <a:custGeom>
              <a:avLst/>
              <a:gdLst/>
              <a:ahLst/>
              <a:cxnLst/>
              <a:rect l="l" t="t" r="r" b="b"/>
              <a:pathLst>
                <a:path w="4398" h="3612" extrusionOk="0">
                  <a:moveTo>
                    <a:pt x="2135" y="226"/>
                  </a:moveTo>
                  <a:lnTo>
                    <a:pt x="2135" y="351"/>
                  </a:lnTo>
                  <a:cubicBezTo>
                    <a:pt x="1434" y="368"/>
                    <a:pt x="729" y="422"/>
                    <a:pt x="338" y="536"/>
                  </a:cubicBezTo>
                  <a:cubicBezTo>
                    <a:pt x="338" y="493"/>
                    <a:pt x="324" y="452"/>
                    <a:pt x="324" y="422"/>
                  </a:cubicBezTo>
                  <a:cubicBezTo>
                    <a:pt x="675" y="297"/>
                    <a:pt x="1403" y="240"/>
                    <a:pt x="2135" y="226"/>
                  </a:cubicBezTo>
                  <a:close/>
                  <a:moveTo>
                    <a:pt x="2276" y="226"/>
                  </a:moveTo>
                  <a:cubicBezTo>
                    <a:pt x="3005" y="240"/>
                    <a:pt x="3723" y="297"/>
                    <a:pt x="4087" y="422"/>
                  </a:cubicBezTo>
                  <a:cubicBezTo>
                    <a:pt x="4087" y="452"/>
                    <a:pt x="4073" y="493"/>
                    <a:pt x="4060" y="536"/>
                  </a:cubicBezTo>
                  <a:cubicBezTo>
                    <a:pt x="3665" y="422"/>
                    <a:pt x="2978" y="368"/>
                    <a:pt x="2276" y="351"/>
                  </a:cubicBezTo>
                  <a:lnTo>
                    <a:pt x="2276" y="226"/>
                  </a:lnTo>
                  <a:close/>
                  <a:moveTo>
                    <a:pt x="2198" y="508"/>
                  </a:moveTo>
                  <a:cubicBezTo>
                    <a:pt x="2921" y="508"/>
                    <a:pt x="3645" y="563"/>
                    <a:pt x="4033" y="675"/>
                  </a:cubicBezTo>
                  <a:cubicBezTo>
                    <a:pt x="3976" y="985"/>
                    <a:pt x="3891" y="1406"/>
                    <a:pt x="3807" y="1841"/>
                  </a:cubicBezTo>
                  <a:cubicBezTo>
                    <a:pt x="3652" y="1801"/>
                    <a:pt x="3470" y="1757"/>
                    <a:pt x="3328" y="1757"/>
                  </a:cubicBezTo>
                  <a:lnTo>
                    <a:pt x="3160" y="1757"/>
                  </a:lnTo>
                  <a:cubicBezTo>
                    <a:pt x="3160" y="1716"/>
                    <a:pt x="3133" y="1686"/>
                    <a:pt x="3089" y="1686"/>
                  </a:cubicBezTo>
                  <a:cubicBezTo>
                    <a:pt x="3084" y="1684"/>
                    <a:pt x="3079" y="1683"/>
                    <a:pt x="3074" y="1683"/>
                  </a:cubicBezTo>
                  <a:cubicBezTo>
                    <a:pt x="3042" y="1683"/>
                    <a:pt x="3021" y="1720"/>
                    <a:pt x="3021" y="1743"/>
                  </a:cubicBezTo>
                  <a:lnTo>
                    <a:pt x="3021" y="1757"/>
                  </a:lnTo>
                  <a:lnTo>
                    <a:pt x="1390" y="1757"/>
                  </a:lnTo>
                  <a:lnTo>
                    <a:pt x="1390" y="1743"/>
                  </a:lnTo>
                  <a:cubicBezTo>
                    <a:pt x="1390" y="1720"/>
                    <a:pt x="1369" y="1683"/>
                    <a:pt x="1335" y="1683"/>
                  </a:cubicBezTo>
                  <a:cubicBezTo>
                    <a:pt x="1330" y="1683"/>
                    <a:pt x="1325" y="1684"/>
                    <a:pt x="1319" y="1686"/>
                  </a:cubicBezTo>
                  <a:cubicBezTo>
                    <a:pt x="1278" y="1686"/>
                    <a:pt x="1251" y="1716"/>
                    <a:pt x="1251" y="1757"/>
                  </a:cubicBezTo>
                  <a:lnTo>
                    <a:pt x="1083" y="1757"/>
                  </a:lnTo>
                  <a:cubicBezTo>
                    <a:pt x="941" y="1757"/>
                    <a:pt x="759" y="1801"/>
                    <a:pt x="604" y="1841"/>
                  </a:cubicBezTo>
                  <a:cubicBezTo>
                    <a:pt x="520" y="1406"/>
                    <a:pt x="436" y="985"/>
                    <a:pt x="365" y="675"/>
                  </a:cubicBezTo>
                  <a:cubicBezTo>
                    <a:pt x="751" y="563"/>
                    <a:pt x="1474" y="508"/>
                    <a:pt x="2198" y="508"/>
                  </a:cubicBezTo>
                  <a:close/>
                  <a:moveTo>
                    <a:pt x="223" y="718"/>
                  </a:moveTo>
                  <a:cubicBezTo>
                    <a:pt x="281" y="1025"/>
                    <a:pt x="378" y="1463"/>
                    <a:pt x="463" y="1885"/>
                  </a:cubicBezTo>
                  <a:cubicBezTo>
                    <a:pt x="449" y="1885"/>
                    <a:pt x="436" y="1898"/>
                    <a:pt x="422" y="1898"/>
                  </a:cubicBezTo>
                  <a:cubicBezTo>
                    <a:pt x="378" y="1912"/>
                    <a:pt x="338" y="1925"/>
                    <a:pt x="307" y="1939"/>
                  </a:cubicBezTo>
                  <a:cubicBezTo>
                    <a:pt x="294" y="1939"/>
                    <a:pt x="281" y="1925"/>
                    <a:pt x="267" y="1925"/>
                  </a:cubicBezTo>
                  <a:cubicBezTo>
                    <a:pt x="156" y="1602"/>
                    <a:pt x="156" y="1238"/>
                    <a:pt x="183" y="971"/>
                  </a:cubicBezTo>
                  <a:cubicBezTo>
                    <a:pt x="196" y="887"/>
                    <a:pt x="210" y="803"/>
                    <a:pt x="210" y="718"/>
                  </a:cubicBezTo>
                  <a:close/>
                  <a:moveTo>
                    <a:pt x="4185" y="718"/>
                  </a:moveTo>
                  <a:cubicBezTo>
                    <a:pt x="4201" y="803"/>
                    <a:pt x="4215" y="887"/>
                    <a:pt x="4228" y="971"/>
                  </a:cubicBezTo>
                  <a:cubicBezTo>
                    <a:pt x="4242" y="1238"/>
                    <a:pt x="4255" y="1602"/>
                    <a:pt x="4131" y="1925"/>
                  </a:cubicBezTo>
                  <a:cubicBezTo>
                    <a:pt x="4131" y="1925"/>
                    <a:pt x="4117" y="1939"/>
                    <a:pt x="4100" y="1939"/>
                  </a:cubicBezTo>
                  <a:cubicBezTo>
                    <a:pt x="4073" y="1925"/>
                    <a:pt x="4033" y="1912"/>
                    <a:pt x="3989" y="1898"/>
                  </a:cubicBezTo>
                  <a:cubicBezTo>
                    <a:pt x="3976" y="1898"/>
                    <a:pt x="3962" y="1885"/>
                    <a:pt x="3949" y="1885"/>
                  </a:cubicBezTo>
                  <a:cubicBezTo>
                    <a:pt x="4033" y="1447"/>
                    <a:pt x="4117" y="1025"/>
                    <a:pt x="4185" y="718"/>
                  </a:cubicBezTo>
                  <a:close/>
                  <a:moveTo>
                    <a:pt x="493" y="2023"/>
                  </a:moveTo>
                  <a:cubicBezTo>
                    <a:pt x="506" y="2080"/>
                    <a:pt x="520" y="2138"/>
                    <a:pt x="533" y="2192"/>
                  </a:cubicBezTo>
                  <a:cubicBezTo>
                    <a:pt x="476" y="2222"/>
                    <a:pt x="422" y="2236"/>
                    <a:pt x="378" y="2236"/>
                  </a:cubicBezTo>
                  <a:lnTo>
                    <a:pt x="378" y="2067"/>
                  </a:lnTo>
                  <a:cubicBezTo>
                    <a:pt x="392" y="2067"/>
                    <a:pt x="436" y="2053"/>
                    <a:pt x="463" y="2037"/>
                  </a:cubicBezTo>
                  <a:cubicBezTo>
                    <a:pt x="476" y="2037"/>
                    <a:pt x="493" y="2037"/>
                    <a:pt x="493" y="2023"/>
                  </a:cubicBezTo>
                  <a:close/>
                  <a:moveTo>
                    <a:pt x="3905" y="2023"/>
                  </a:moveTo>
                  <a:cubicBezTo>
                    <a:pt x="3918" y="2037"/>
                    <a:pt x="3932" y="2037"/>
                    <a:pt x="3949" y="2037"/>
                  </a:cubicBezTo>
                  <a:cubicBezTo>
                    <a:pt x="3976" y="2053"/>
                    <a:pt x="4003" y="2067"/>
                    <a:pt x="4033" y="2067"/>
                  </a:cubicBezTo>
                  <a:lnTo>
                    <a:pt x="4033" y="2236"/>
                  </a:lnTo>
                  <a:cubicBezTo>
                    <a:pt x="3989" y="2236"/>
                    <a:pt x="3932" y="2222"/>
                    <a:pt x="3878" y="2192"/>
                  </a:cubicBezTo>
                  <a:cubicBezTo>
                    <a:pt x="3891" y="2138"/>
                    <a:pt x="3905" y="2080"/>
                    <a:pt x="3905" y="2023"/>
                  </a:cubicBezTo>
                  <a:close/>
                  <a:moveTo>
                    <a:pt x="560" y="2347"/>
                  </a:moveTo>
                  <a:cubicBezTo>
                    <a:pt x="645" y="2684"/>
                    <a:pt x="715" y="2981"/>
                    <a:pt x="786" y="3190"/>
                  </a:cubicBezTo>
                  <a:cubicBezTo>
                    <a:pt x="688" y="3149"/>
                    <a:pt x="618" y="3092"/>
                    <a:pt x="560" y="3048"/>
                  </a:cubicBezTo>
                  <a:cubicBezTo>
                    <a:pt x="378" y="2879"/>
                    <a:pt x="378" y="2728"/>
                    <a:pt x="378" y="2728"/>
                  </a:cubicBezTo>
                  <a:lnTo>
                    <a:pt x="378" y="2391"/>
                  </a:lnTo>
                  <a:cubicBezTo>
                    <a:pt x="422" y="2391"/>
                    <a:pt x="493" y="2374"/>
                    <a:pt x="560" y="2347"/>
                  </a:cubicBezTo>
                  <a:close/>
                  <a:moveTo>
                    <a:pt x="3834" y="2347"/>
                  </a:moveTo>
                  <a:cubicBezTo>
                    <a:pt x="3918" y="2374"/>
                    <a:pt x="3976" y="2391"/>
                    <a:pt x="4033" y="2391"/>
                  </a:cubicBezTo>
                  <a:lnTo>
                    <a:pt x="4033" y="2728"/>
                  </a:lnTo>
                  <a:cubicBezTo>
                    <a:pt x="4033" y="2728"/>
                    <a:pt x="4033" y="2879"/>
                    <a:pt x="3847" y="3035"/>
                  </a:cubicBezTo>
                  <a:cubicBezTo>
                    <a:pt x="3807" y="3092"/>
                    <a:pt x="3723" y="3149"/>
                    <a:pt x="3625" y="3190"/>
                  </a:cubicBezTo>
                  <a:cubicBezTo>
                    <a:pt x="3696" y="2981"/>
                    <a:pt x="3763" y="2684"/>
                    <a:pt x="3834" y="2347"/>
                  </a:cubicBezTo>
                  <a:close/>
                  <a:moveTo>
                    <a:pt x="1265" y="1912"/>
                  </a:moveTo>
                  <a:cubicBezTo>
                    <a:pt x="1292" y="2205"/>
                    <a:pt x="1363" y="2910"/>
                    <a:pt x="1558" y="3402"/>
                  </a:cubicBezTo>
                  <a:cubicBezTo>
                    <a:pt x="1319" y="3372"/>
                    <a:pt x="1123" y="3331"/>
                    <a:pt x="968" y="3274"/>
                  </a:cubicBezTo>
                  <a:cubicBezTo>
                    <a:pt x="884" y="3065"/>
                    <a:pt x="800" y="2684"/>
                    <a:pt x="702" y="2249"/>
                  </a:cubicBezTo>
                  <a:cubicBezTo>
                    <a:pt x="702" y="2236"/>
                    <a:pt x="702" y="2205"/>
                    <a:pt x="688" y="2192"/>
                  </a:cubicBezTo>
                  <a:lnTo>
                    <a:pt x="688" y="2178"/>
                  </a:lnTo>
                  <a:cubicBezTo>
                    <a:pt x="675" y="2121"/>
                    <a:pt x="645" y="2053"/>
                    <a:pt x="631" y="1983"/>
                  </a:cubicBezTo>
                  <a:cubicBezTo>
                    <a:pt x="786" y="1939"/>
                    <a:pt x="955" y="1912"/>
                    <a:pt x="1083" y="1912"/>
                  </a:cubicBezTo>
                  <a:close/>
                  <a:moveTo>
                    <a:pt x="3328" y="1912"/>
                  </a:moveTo>
                  <a:cubicBezTo>
                    <a:pt x="3456" y="1912"/>
                    <a:pt x="3625" y="1939"/>
                    <a:pt x="3763" y="1983"/>
                  </a:cubicBezTo>
                  <a:cubicBezTo>
                    <a:pt x="3750" y="2053"/>
                    <a:pt x="3736" y="2121"/>
                    <a:pt x="3723" y="2178"/>
                  </a:cubicBezTo>
                  <a:lnTo>
                    <a:pt x="3723" y="2192"/>
                  </a:lnTo>
                  <a:cubicBezTo>
                    <a:pt x="3709" y="2205"/>
                    <a:pt x="3709" y="2236"/>
                    <a:pt x="3709" y="2249"/>
                  </a:cubicBezTo>
                  <a:cubicBezTo>
                    <a:pt x="3611" y="2684"/>
                    <a:pt x="3510" y="3065"/>
                    <a:pt x="3443" y="3274"/>
                  </a:cubicBezTo>
                  <a:cubicBezTo>
                    <a:pt x="3288" y="3331"/>
                    <a:pt x="3089" y="3372"/>
                    <a:pt x="2853" y="3402"/>
                  </a:cubicBezTo>
                  <a:cubicBezTo>
                    <a:pt x="3035" y="2910"/>
                    <a:pt x="3119" y="2205"/>
                    <a:pt x="3146" y="1912"/>
                  </a:cubicBezTo>
                  <a:close/>
                  <a:moveTo>
                    <a:pt x="3005" y="1912"/>
                  </a:moveTo>
                  <a:cubicBezTo>
                    <a:pt x="2964" y="2222"/>
                    <a:pt x="2880" y="2950"/>
                    <a:pt x="2684" y="3415"/>
                  </a:cubicBezTo>
                  <a:cubicBezTo>
                    <a:pt x="2614" y="3429"/>
                    <a:pt x="2543" y="3429"/>
                    <a:pt x="2472" y="3429"/>
                  </a:cubicBezTo>
                  <a:lnTo>
                    <a:pt x="1939" y="3429"/>
                  </a:lnTo>
                  <a:cubicBezTo>
                    <a:pt x="1868" y="3429"/>
                    <a:pt x="1798" y="3429"/>
                    <a:pt x="1727" y="3415"/>
                  </a:cubicBezTo>
                  <a:cubicBezTo>
                    <a:pt x="1531" y="2950"/>
                    <a:pt x="1434" y="2222"/>
                    <a:pt x="1403" y="1912"/>
                  </a:cubicBezTo>
                  <a:close/>
                  <a:moveTo>
                    <a:pt x="2206" y="0"/>
                  </a:moveTo>
                  <a:cubicBezTo>
                    <a:pt x="2162" y="0"/>
                    <a:pt x="2135" y="44"/>
                    <a:pt x="2135" y="71"/>
                  </a:cubicBezTo>
                  <a:lnTo>
                    <a:pt x="2135" y="85"/>
                  </a:lnTo>
                  <a:cubicBezTo>
                    <a:pt x="1390" y="85"/>
                    <a:pt x="675" y="155"/>
                    <a:pt x="294" y="267"/>
                  </a:cubicBezTo>
                  <a:cubicBezTo>
                    <a:pt x="283" y="233"/>
                    <a:pt x="263" y="209"/>
                    <a:pt x="231" y="209"/>
                  </a:cubicBezTo>
                  <a:cubicBezTo>
                    <a:pt x="225" y="209"/>
                    <a:pt x="217" y="210"/>
                    <a:pt x="210" y="213"/>
                  </a:cubicBezTo>
                  <a:cubicBezTo>
                    <a:pt x="169" y="226"/>
                    <a:pt x="139" y="253"/>
                    <a:pt x="156" y="297"/>
                  </a:cubicBezTo>
                  <a:lnTo>
                    <a:pt x="156" y="351"/>
                  </a:lnTo>
                  <a:cubicBezTo>
                    <a:pt x="139" y="381"/>
                    <a:pt x="125" y="435"/>
                    <a:pt x="112" y="519"/>
                  </a:cubicBezTo>
                  <a:cubicBezTo>
                    <a:pt x="85" y="634"/>
                    <a:pt x="55" y="772"/>
                    <a:pt x="41" y="914"/>
                  </a:cubicBezTo>
                  <a:cubicBezTo>
                    <a:pt x="14" y="1194"/>
                    <a:pt x="1" y="1615"/>
                    <a:pt x="139" y="1969"/>
                  </a:cubicBezTo>
                  <a:cubicBezTo>
                    <a:pt x="156" y="2010"/>
                    <a:pt x="183" y="2053"/>
                    <a:pt x="223" y="2067"/>
                  </a:cubicBezTo>
                  <a:lnTo>
                    <a:pt x="223" y="2249"/>
                  </a:lnTo>
                  <a:cubicBezTo>
                    <a:pt x="210" y="2262"/>
                    <a:pt x="210" y="2276"/>
                    <a:pt x="196" y="2289"/>
                  </a:cubicBezTo>
                  <a:cubicBezTo>
                    <a:pt x="196" y="2320"/>
                    <a:pt x="210" y="2347"/>
                    <a:pt x="223" y="2360"/>
                  </a:cubicBezTo>
                  <a:lnTo>
                    <a:pt x="223" y="2728"/>
                  </a:lnTo>
                  <a:cubicBezTo>
                    <a:pt x="223" y="2755"/>
                    <a:pt x="240" y="3415"/>
                    <a:pt x="1629" y="3554"/>
                  </a:cubicBezTo>
                  <a:lnTo>
                    <a:pt x="1629" y="3571"/>
                  </a:lnTo>
                  <a:cubicBezTo>
                    <a:pt x="1643" y="3598"/>
                    <a:pt x="1673" y="3611"/>
                    <a:pt x="1700" y="3611"/>
                  </a:cubicBezTo>
                  <a:cubicBezTo>
                    <a:pt x="1713" y="3611"/>
                    <a:pt x="1727" y="3611"/>
                    <a:pt x="1727" y="3598"/>
                  </a:cubicBezTo>
                  <a:cubicBezTo>
                    <a:pt x="1740" y="3598"/>
                    <a:pt x="1757" y="3584"/>
                    <a:pt x="1771" y="3571"/>
                  </a:cubicBezTo>
                  <a:cubicBezTo>
                    <a:pt x="1825" y="3571"/>
                    <a:pt x="1882" y="3584"/>
                    <a:pt x="1939" y="3584"/>
                  </a:cubicBezTo>
                  <a:lnTo>
                    <a:pt x="2472" y="3584"/>
                  </a:lnTo>
                  <a:cubicBezTo>
                    <a:pt x="2529" y="3584"/>
                    <a:pt x="2583" y="3571"/>
                    <a:pt x="2641" y="3571"/>
                  </a:cubicBezTo>
                  <a:cubicBezTo>
                    <a:pt x="2654" y="3584"/>
                    <a:pt x="2654" y="3598"/>
                    <a:pt x="2667" y="3598"/>
                  </a:cubicBezTo>
                  <a:cubicBezTo>
                    <a:pt x="2684" y="3611"/>
                    <a:pt x="2698" y="3611"/>
                    <a:pt x="2711" y="3611"/>
                  </a:cubicBezTo>
                  <a:cubicBezTo>
                    <a:pt x="2738" y="3611"/>
                    <a:pt x="2752" y="3598"/>
                    <a:pt x="2769" y="3571"/>
                  </a:cubicBezTo>
                  <a:lnTo>
                    <a:pt x="2782" y="3554"/>
                  </a:lnTo>
                  <a:cubicBezTo>
                    <a:pt x="4171" y="3415"/>
                    <a:pt x="4185" y="2755"/>
                    <a:pt x="4185" y="2728"/>
                  </a:cubicBezTo>
                  <a:lnTo>
                    <a:pt x="4185" y="2360"/>
                  </a:lnTo>
                  <a:cubicBezTo>
                    <a:pt x="4201" y="2347"/>
                    <a:pt x="4215" y="2320"/>
                    <a:pt x="4215" y="2289"/>
                  </a:cubicBezTo>
                  <a:cubicBezTo>
                    <a:pt x="4201" y="2276"/>
                    <a:pt x="4201" y="2262"/>
                    <a:pt x="4185" y="2249"/>
                  </a:cubicBezTo>
                  <a:lnTo>
                    <a:pt x="4185" y="2067"/>
                  </a:lnTo>
                  <a:cubicBezTo>
                    <a:pt x="4228" y="2053"/>
                    <a:pt x="4255" y="2010"/>
                    <a:pt x="4269" y="1969"/>
                  </a:cubicBezTo>
                  <a:cubicBezTo>
                    <a:pt x="4397" y="1615"/>
                    <a:pt x="4397" y="1194"/>
                    <a:pt x="4370" y="914"/>
                  </a:cubicBezTo>
                  <a:cubicBezTo>
                    <a:pt x="4353" y="772"/>
                    <a:pt x="4326" y="634"/>
                    <a:pt x="4299" y="519"/>
                  </a:cubicBezTo>
                  <a:cubicBezTo>
                    <a:pt x="4286" y="435"/>
                    <a:pt x="4269" y="381"/>
                    <a:pt x="4255" y="351"/>
                  </a:cubicBezTo>
                  <a:lnTo>
                    <a:pt x="4255" y="297"/>
                  </a:lnTo>
                  <a:cubicBezTo>
                    <a:pt x="4269" y="253"/>
                    <a:pt x="4242" y="226"/>
                    <a:pt x="4201" y="213"/>
                  </a:cubicBezTo>
                  <a:cubicBezTo>
                    <a:pt x="4194" y="210"/>
                    <a:pt x="4186" y="209"/>
                    <a:pt x="4180" y="209"/>
                  </a:cubicBezTo>
                  <a:cubicBezTo>
                    <a:pt x="4149" y="209"/>
                    <a:pt x="4128" y="233"/>
                    <a:pt x="4117" y="267"/>
                  </a:cubicBezTo>
                  <a:cubicBezTo>
                    <a:pt x="3736" y="155"/>
                    <a:pt x="3005" y="85"/>
                    <a:pt x="2276" y="85"/>
                  </a:cubicBezTo>
                  <a:lnTo>
                    <a:pt x="2276" y="71"/>
                  </a:lnTo>
                  <a:cubicBezTo>
                    <a:pt x="2276" y="44"/>
                    <a:pt x="2246" y="0"/>
                    <a:pt x="2206" y="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1418079" y="2496264"/>
              <a:ext cx="4707" cy="15031"/>
            </a:xfrm>
            <a:custGeom>
              <a:avLst/>
              <a:gdLst/>
              <a:ahLst/>
              <a:cxnLst/>
              <a:rect l="l" t="t" r="r" b="b"/>
              <a:pathLst>
                <a:path w="31" h="99" extrusionOk="0">
                  <a:moveTo>
                    <a:pt x="17" y="0"/>
                  </a:moveTo>
                  <a:lnTo>
                    <a:pt x="1" y="14"/>
                  </a:lnTo>
                  <a:lnTo>
                    <a:pt x="1" y="98"/>
                  </a:lnTo>
                  <a:cubicBezTo>
                    <a:pt x="17" y="85"/>
                    <a:pt x="31" y="58"/>
                    <a:pt x="31" y="27"/>
                  </a:cubicBezTo>
                  <a:cubicBezTo>
                    <a:pt x="17" y="14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" name="Google Shape;463;p44"/>
            <p:cNvGrpSpPr/>
            <p:nvPr/>
          </p:nvGrpSpPr>
          <p:grpSpPr>
            <a:xfrm>
              <a:off x="784961" y="2174240"/>
              <a:ext cx="663484" cy="526991"/>
              <a:chOff x="667564" y="1554562"/>
              <a:chExt cx="792314" cy="629318"/>
            </a:xfrm>
          </p:grpSpPr>
          <p:sp>
            <p:nvSpPr>
              <p:cNvPr id="464" name="Google Shape;464;p44"/>
              <p:cNvSpPr/>
              <p:nvPr/>
            </p:nvSpPr>
            <p:spPr>
              <a:xfrm>
                <a:off x="723769" y="1554562"/>
                <a:ext cx="328348" cy="4859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68" extrusionOk="0">
                    <a:moveTo>
                      <a:pt x="1811" y="1"/>
                    </a:moveTo>
                    <a:cubicBezTo>
                      <a:pt x="1079" y="1"/>
                      <a:pt x="351" y="72"/>
                      <a:pt x="0" y="183"/>
                    </a:cubicBezTo>
                    <a:cubicBezTo>
                      <a:pt x="0" y="210"/>
                      <a:pt x="14" y="240"/>
                      <a:pt x="14" y="267"/>
                    </a:cubicBezTo>
                    <a:cubicBezTo>
                      <a:pt x="378" y="156"/>
                      <a:pt x="1079" y="99"/>
                      <a:pt x="1811" y="85"/>
                    </a:cubicBez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44"/>
              <p:cNvSpPr/>
              <p:nvPr/>
            </p:nvSpPr>
            <p:spPr>
              <a:xfrm>
                <a:off x="1077681" y="1554562"/>
                <a:ext cx="328348" cy="4859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68" extrusionOk="0">
                    <a:moveTo>
                      <a:pt x="0" y="1"/>
                    </a:moveTo>
                    <a:lnTo>
                      <a:pt x="0" y="85"/>
                    </a:lnTo>
                    <a:cubicBezTo>
                      <a:pt x="715" y="99"/>
                      <a:pt x="1433" y="156"/>
                      <a:pt x="1797" y="267"/>
                    </a:cubicBezTo>
                    <a:cubicBezTo>
                      <a:pt x="1797" y="240"/>
                      <a:pt x="1811" y="210"/>
                      <a:pt x="1811" y="183"/>
                    </a:cubicBezTo>
                    <a:cubicBezTo>
                      <a:pt x="1447" y="72"/>
                      <a:pt x="729" y="1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44"/>
              <p:cNvSpPr/>
              <p:nvPr/>
            </p:nvSpPr>
            <p:spPr>
              <a:xfrm>
                <a:off x="731021" y="1603333"/>
                <a:ext cx="665217" cy="48046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265" extrusionOk="0">
                    <a:moveTo>
                      <a:pt x="1834" y="1"/>
                    </a:moveTo>
                    <a:cubicBezTo>
                      <a:pt x="1110" y="1"/>
                      <a:pt x="387" y="61"/>
                      <a:pt x="1" y="180"/>
                    </a:cubicBezTo>
                    <a:cubicBezTo>
                      <a:pt x="14" y="211"/>
                      <a:pt x="14" y="238"/>
                      <a:pt x="28" y="265"/>
                    </a:cubicBezTo>
                    <a:cubicBezTo>
                      <a:pt x="415" y="153"/>
                      <a:pt x="1129" y="98"/>
                      <a:pt x="1841" y="98"/>
                    </a:cubicBezTo>
                    <a:cubicBezTo>
                      <a:pt x="2554" y="98"/>
                      <a:pt x="3266" y="153"/>
                      <a:pt x="3652" y="265"/>
                    </a:cubicBezTo>
                    <a:cubicBezTo>
                      <a:pt x="3669" y="238"/>
                      <a:pt x="3669" y="211"/>
                      <a:pt x="3669" y="180"/>
                    </a:cubicBezTo>
                    <a:cubicBezTo>
                      <a:pt x="3281" y="61"/>
                      <a:pt x="2557" y="1"/>
                      <a:pt x="1834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44"/>
              <p:cNvSpPr/>
              <p:nvPr/>
            </p:nvSpPr>
            <p:spPr>
              <a:xfrm>
                <a:off x="733560" y="1936577"/>
                <a:ext cx="74155" cy="155562"/>
              </a:xfrm>
              <a:custGeom>
                <a:avLst/>
                <a:gdLst/>
                <a:ahLst/>
                <a:cxnLst/>
                <a:rect l="l" t="t" r="r" b="b"/>
                <a:pathLst>
                  <a:path w="409" h="858" extrusionOk="0">
                    <a:moveTo>
                      <a:pt x="182" y="1"/>
                    </a:moveTo>
                    <a:cubicBezTo>
                      <a:pt x="115" y="28"/>
                      <a:pt x="44" y="41"/>
                      <a:pt x="0" y="41"/>
                    </a:cubicBezTo>
                    <a:lnTo>
                      <a:pt x="0" y="143"/>
                    </a:lnTo>
                    <a:cubicBezTo>
                      <a:pt x="44" y="143"/>
                      <a:pt x="115" y="126"/>
                      <a:pt x="182" y="99"/>
                    </a:cubicBezTo>
                    <a:cubicBezTo>
                      <a:pt x="253" y="379"/>
                      <a:pt x="324" y="631"/>
                      <a:pt x="381" y="844"/>
                    </a:cubicBezTo>
                    <a:cubicBezTo>
                      <a:pt x="381" y="844"/>
                      <a:pt x="395" y="844"/>
                      <a:pt x="408" y="857"/>
                    </a:cubicBezTo>
                    <a:cubicBezTo>
                      <a:pt x="337" y="648"/>
                      <a:pt x="267" y="338"/>
                      <a:pt x="182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44"/>
              <p:cNvSpPr/>
              <p:nvPr/>
            </p:nvSpPr>
            <p:spPr>
              <a:xfrm>
                <a:off x="695666" y="1643946"/>
                <a:ext cx="53304" cy="211586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167" extrusionOk="0">
                    <a:moveTo>
                      <a:pt x="41" y="0"/>
                    </a:moveTo>
                    <a:cubicBezTo>
                      <a:pt x="41" y="71"/>
                      <a:pt x="27" y="155"/>
                      <a:pt x="14" y="253"/>
                    </a:cubicBezTo>
                    <a:cubicBezTo>
                      <a:pt x="0" y="351"/>
                      <a:pt x="0" y="462"/>
                      <a:pt x="0" y="577"/>
                    </a:cubicBezTo>
                    <a:cubicBezTo>
                      <a:pt x="0" y="492"/>
                      <a:pt x="14" y="408"/>
                      <a:pt x="14" y="337"/>
                    </a:cubicBezTo>
                    <a:cubicBezTo>
                      <a:pt x="27" y="253"/>
                      <a:pt x="41" y="169"/>
                      <a:pt x="41" y="84"/>
                    </a:cubicBezTo>
                    <a:lnTo>
                      <a:pt x="54" y="84"/>
                    </a:lnTo>
                    <a:cubicBezTo>
                      <a:pt x="112" y="378"/>
                      <a:pt x="196" y="772"/>
                      <a:pt x="280" y="1167"/>
                    </a:cubicBezTo>
                    <a:lnTo>
                      <a:pt x="294" y="1167"/>
                    </a:lnTo>
                    <a:cubicBezTo>
                      <a:pt x="209" y="728"/>
                      <a:pt x="112" y="307"/>
                      <a:pt x="54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44"/>
              <p:cNvSpPr/>
              <p:nvPr/>
            </p:nvSpPr>
            <p:spPr>
              <a:xfrm>
                <a:off x="919400" y="1857889"/>
                <a:ext cx="290455" cy="17768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98" extrusionOk="0">
                    <a:moveTo>
                      <a:pt x="0" y="0"/>
                    </a:moveTo>
                    <a:cubicBezTo>
                      <a:pt x="0" y="27"/>
                      <a:pt x="17" y="54"/>
                      <a:pt x="17" y="98"/>
                    </a:cubicBezTo>
                    <a:lnTo>
                      <a:pt x="1588" y="98"/>
                    </a:lnTo>
                    <a:cubicBezTo>
                      <a:pt x="1588" y="54"/>
                      <a:pt x="1588" y="27"/>
                      <a:pt x="1602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44"/>
              <p:cNvSpPr/>
              <p:nvPr/>
            </p:nvSpPr>
            <p:spPr>
              <a:xfrm>
                <a:off x="733560" y="1880371"/>
                <a:ext cx="28284" cy="3317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3" extrusionOk="0">
                    <a:moveTo>
                      <a:pt x="115" y="1"/>
                    </a:moveTo>
                    <a:cubicBezTo>
                      <a:pt x="115" y="1"/>
                      <a:pt x="98" y="14"/>
                      <a:pt x="85" y="14"/>
                    </a:cubicBezTo>
                    <a:cubicBezTo>
                      <a:pt x="58" y="31"/>
                      <a:pt x="14" y="31"/>
                      <a:pt x="0" y="45"/>
                    </a:cubicBezTo>
                    <a:lnTo>
                      <a:pt x="0" y="129"/>
                    </a:lnTo>
                    <a:cubicBezTo>
                      <a:pt x="14" y="129"/>
                      <a:pt x="58" y="115"/>
                      <a:pt x="85" y="99"/>
                    </a:cubicBezTo>
                    <a:cubicBezTo>
                      <a:pt x="98" y="99"/>
                      <a:pt x="115" y="99"/>
                      <a:pt x="115" y="85"/>
                    </a:cubicBezTo>
                    <a:cubicBezTo>
                      <a:pt x="128" y="115"/>
                      <a:pt x="128" y="156"/>
                      <a:pt x="142" y="183"/>
                    </a:cubicBezTo>
                    <a:cubicBezTo>
                      <a:pt x="142" y="169"/>
                      <a:pt x="155" y="169"/>
                      <a:pt x="155" y="169"/>
                    </a:cubicBezTo>
                    <a:cubicBezTo>
                      <a:pt x="142" y="115"/>
                      <a:pt x="128" y="58"/>
                      <a:pt x="115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44"/>
              <p:cNvSpPr/>
              <p:nvPr/>
            </p:nvSpPr>
            <p:spPr>
              <a:xfrm>
                <a:off x="779430" y="1857889"/>
                <a:ext cx="168253" cy="272686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504" extrusionOk="0">
                    <a:moveTo>
                      <a:pt x="452" y="0"/>
                    </a:moveTo>
                    <a:cubicBezTo>
                      <a:pt x="324" y="0"/>
                      <a:pt x="155" y="41"/>
                      <a:pt x="0" y="84"/>
                    </a:cubicBezTo>
                    <a:cubicBezTo>
                      <a:pt x="14" y="111"/>
                      <a:pt x="14" y="138"/>
                      <a:pt x="30" y="169"/>
                    </a:cubicBezTo>
                    <a:cubicBezTo>
                      <a:pt x="169" y="125"/>
                      <a:pt x="324" y="98"/>
                      <a:pt x="452" y="98"/>
                    </a:cubicBezTo>
                    <a:lnTo>
                      <a:pt x="634" y="98"/>
                    </a:lnTo>
                    <a:cubicBezTo>
                      <a:pt x="647" y="378"/>
                      <a:pt x="732" y="1012"/>
                      <a:pt x="900" y="1487"/>
                    </a:cubicBezTo>
                    <a:cubicBezTo>
                      <a:pt x="914" y="1504"/>
                      <a:pt x="914" y="1504"/>
                      <a:pt x="927" y="1504"/>
                    </a:cubicBezTo>
                    <a:cubicBezTo>
                      <a:pt x="732" y="1012"/>
                      <a:pt x="661" y="307"/>
                      <a:pt x="634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4"/>
              <p:cNvSpPr/>
              <p:nvPr/>
            </p:nvSpPr>
            <p:spPr>
              <a:xfrm>
                <a:off x="1182114" y="1857889"/>
                <a:ext cx="165352" cy="272686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504" extrusionOk="0">
                    <a:moveTo>
                      <a:pt x="294" y="0"/>
                    </a:moveTo>
                    <a:cubicBezTo>
                      <a:pt x="267" y="307"/>
                      <a:pt x="183" y="1012"/>
                      <a:pt x="1" y="1504"/>
                    </a:cubicBezTo>
                    <a:cubicBezTo>
                      <a:pt x="1" y="1504"/>
                      <a:pt x="14" y="1504"/>
                      <a:pt x="28" y="1487"/>
                    </a:cubicBezTo>
                    <a:cubicBezTo>
                      <a:pt x="196" y="1012"/>
                      <a:pt x="267" y="378"/>
                      <a:pt x="294" y="98"/>
                    </a:cubicBezTo>
                    <a:lnTo>
                      <a:pt x="476" y="98"/>
                    </a:lnTo>
                    <a:cubicBezTo>
                      <a:pt x="604" y="98"/>
                      <a:pt x="759" y="125"/>
                      <a:pt x="898" y="169"/>
                    </a:cubicBezTo>
                    <a:cubicBezTo>
                      <a:pt x="898" y="138"/>
                      <a:pt x="911" y="111"/>
                      <a:pt x="911" y="84"/>
                    </a:cubicBezTo>
                    <a:cubicBezTo>
                      <a:pt x="773" y="41"/>
                      <a:pt x="604" y="0"/>
                      <a:pt x="476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44"/>
              <p:cNvSpPr/>
              <p:nvPr/>
            </p:nvSpPr>
            <p:spPr>
              <a:xfrm>
                <a:off x="1322084" y="1936577"/>
                <a:ext cx="74155" cy="155562"/>
              </a:xfrm>
              <a:custGeom>
                <a:avLst/>
                <a:gdLst/>
                <a:ahLst/>
                <a:cxnLst/>
                <a:rect l="l" t="t" r="r" b="b"/>
                <a:pathLst>
                  <a:path w="409" h="858" extrusionOk="0">
                    <a:moveTo>
                      <a:pt x="210" y="1"/>
                    </a:moveTo>
                    <a:cubicBezTo>
                      <a:pt x="139" y="338"/>
                      <a:pt x="72" y="648"/>
                      <a:pt x="1" y="857"/>
                    </a:cubicBezTo>
                    <a:cubicBezTo>
                      <a:pt x="14" y="844"/>
                      <a:pt x="14" y="844"/>
                      <a:pt x="28" y="844"/>
                    </a:cubicBezTo>
                    <a:cubicBezTo>
                      <a:pt x="85" y="631"/>
                      <a:pt x="156" y="379"/>
                      <a:pt x="210" y="99"/>
                    </a:cubicBezTo>
                    <a:cubicBezTo>
                      <a:pt x="294" y="126"/>
                      <a:pt x="352" y="143"/>
                      <a:pt x="409" y="143"/>
                    </a:cubicBezTo>
                    <a:lnTo>
                      <a:pt x="409" y="41"/>
                    </a:lnTo>
                    <a:cubicBezTo>
                      <a:pt x="352" y="41"/>
                      <a:pt x="294" y="28"/>
                      <a:pt x="21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44"/>
              <p:cNvSpPr/>
              <p:nvPr/>
            </p:nvSpPr>
            <p:spPr>
              <a:xfrm>
                <a:off x="1423616" y="1748379"/>
                <a:ext cx="36261" cy="155381"/>
              </a:xfrm>
              <a:custGeom>
                <a:avLst/>
                <a:gdLst/>
                <a:ahLst/>
                <a:cxnLst/>
                <a:rect l="l" t="t" r="r" b="b"/>
                <a:pathLst>
                  <a:path w="200" h="857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200" y="223"/>
                      <a:pt x="169" y="449"/>
                      <a:pt x="85" y="675"/>
                    </a:cubicBezTo>
                    <a:cubicBezTo>
                      <a:pt x="71" y="715"/>
                      <a:pt x="44" y="742"/>
                      <a:pt x="1" y="773"/>
                    </a:cubicBezTo>
                    <a:lnTo>
                      <a:pt x="1" y="857"/>
                    </a:lnTo>
                    <a:cubicBezTo>
                      <a:pt x="44" y="843"/>
                      <a:pt x="71" y="800"/>
                      <a:pt x="85" y="759"/>
                    </a:cubicBezTo>
                    <a:cubicBezTo>
                      <a:pt x="186" y="520"/>
                      <a:pt x="200" y="237"/>
                      <a:pt x="20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44"/>
              <p:cNvSpPr/>
              <p:nvPr/>
            </p:nvSpPr>
            <p:spPr>
              <a:xfrm>
                <a:off x="667564" y="1748379"/>
                <a:ext cx="38075" cy="15538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857" extrusionOk="0">
                    <a:moveTo>
                      <a:pt x="14" y="1"/>
                    </a:moveTo>
                    <a:lnTo>
                      <a:pt x="14" y="1"/>
                    </a:lnTo>
                    <a:cubicBezTo>
                      <a:pt x="0" y="237"/>
                      <a:pt x="27" y="520"/>
                      <a:pt x="125" y="759"/>
                    </a:cubicBezTo>
                    <a:cubicBezTo>
                      <a:pt x="142" y="800"/>
                      <a:pt x="169" y="843"/>
                      <a:pt x="209" y="857"/>
                    </a:cubicBezTo>
                    <a:lnTo>
                      <a:pt x="209" y="773"/>
                    </a:lnTo>
                    <a:cubicBezTo>
                      <a:pt x="169" y="742"/>
                      <a:pt x="142" y="715"/>
                      <a:pt x="125" y="675"/>
                    </a:cubicBezTo>
                    <a:cubicBezTo>
                      <a:pt x="41" y="449"/>
                      <a:pt x="14" y="223"/>
                      <a:pt x="14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44"/>
              <p:cNvSpPr/>
              <p:nvPr/>
            </p:nvSpPr>
            <p:spPr>
              <a:xfrm>
                <a:off x="700562" y="1939115"/>
                <a:ext cx="723236" cy="244765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350" extrusionOk="0">
                    <a:moveTo>
                      <a:pt x="14" y="0"/>
                    </a:moveTo>
                    <a:cubicBezTo>
                      <a:pt x="14" y="0"/>
                      <a:pt x="0" y="14"/>
                      <a:pt x="0" y="27"/>
                    </a:cubicBezTo>
                    <a:cubicBezTo>
                      <a:pt x="0" y="58"/>
                      <a:pt x="14" y="85"/>
                      <a:pt x="27" y="98"/>
                    </a:cubicBezTo>
                    <a:lnTo>
                      <a:pt x="27" y="14"/>
                    </a:lnTo>
                    <a:lnTo>
                      <a:pt x="14" y="0"/>
                    </a:lnTo>
                    <a:close/>
                    <a:moveTo>
                      <a:pt x="27" y="365"/>
                    </a:moveTo>
                    <a:lnTo>
                      <a:pt x="27" y="466"/>
                    </a:lnTo>
                    <a:cubicBezTo>
                      <a:pt x="27" y="493"/>
                      <a:pt x="44" y="1153"/>
                      <a:pt x="1433" y="1292"/>
                    </a:cubicBezTo>
                    <a:lnTo>
                      <a:pt x="1433" y="1309"/>
                    </a:lnTo>
                    <a:cubicBezTo>
                      <a:pt x="1447" y="1336"/>
                      <a:pt x="1477" y="1349"/>
                      <a:pt x="1504" y="1349"/>
                    </a:cubicBezTo>
                    <a:cubicBezTo>
                      <a:pt x="1517" y="1349"/>
                      <a:pt x="1531" y="1349"/>
                      <a:pt x="1531" y="1336"/>
                    </a:cubicBezTo>
                    <a:cubicBezTo>
                      <a:pt x="1544" y="1336"/>
                      <a:pt x="1561" y="1322"/>
                      <a:pt x="1575" y="1309"/>
                    </a:cubicBezTo>
                    <a:cubicBezTo>
                      <a:pt x="1629" y="1309"/>
                      <a:pt x="1686" y="1322"/>
                      <a:pt x="1743" y="1322"/>
                    </a:cubicBezTo>
                    <a:lnTo>
                      <a:pt x="2276" y="1322"/>
                    </a:lnTo>
                    <a:cubicBezTo>
                      <a:pt x="2333" y="1322"/>
                      <a:pt x="2387" y="1309"/>
                      <a:pt x="2445" y="1309"/>
                    </a:cubicBezTo>
                    <a:cubicBezTo>
                      <a:pt x="2458" y="1322"/>
                      <a:pt x="2458" y="1336"/>
                      <a:pt x="2471" y="1336"/>
                    </a:cubicBezTo>
                    <a:cubicBezTo>
                      <a:pt x="2488" y="1349"/>
                      <a:pt x="2502" y="1349"/>
                      <a:pt x="2515" y="1349"/>
                    </a:cubicBezTo>
                    <a:cubicBezTo>
                      <a:pt x="2542" y="1349"/>
                      <a:pt x="2556" y="1336"/>
                      <a:pt x="2573" y="1309"/>
                    </a:cubicBezTo>
                    <a:lnTo>
                      <a:pt x="2586" y="1292"/>
                    </a:lnTo>
                    <a:cubicBezTo>
                      <a:pt x="3975" y="1153"/>
                      <a:pt x="3989" y="493"/>
                      <a:pt x="3989" y="466"/>
                    </a:cubicBezTo>
                    <a:lnTo>
                      <a:pt x="3989" y="365"/>
                    </a:lnTo>
                    <a:cubicBezTo>
                      <a:pt x="3989" y="422"/>
                      <a:pt x="3948" y="1069"/>
                      <a:pt x="2586" y="1207"/>
                    </a:cubicBezTo>
                    <a:lnTo>
                      <a:pt x="2573" y="1224"/>
                    </a:lnTo>
                    <a:cubicBezTo>
                      <a:pt x="2556" y="1238"/>
                      <a:pt x="2542" y="1265"/>
                      <a:pt x="2515" y="1265"/>
                    </a:cubicBezTo>
                    <a:cubicBezTo>
                      <a:pt x="2502" y="1265"/>
                      <a:pt x="2488" y="1251"/>
                      <a:pt x="2471" y="1251"/>
                    </a:cubicBezTo>
                    <a:lnTo>
                      <a:pt x="2445" y="1224"/>
                    </a:lnTo>
                    <a:lnTo>
                      <a:pt x="1575" y="1224"/>
                    </a:lnTo>
                    <a:cubicBezTo>
                      <a:pt x="1561" y="1238"/>
                      <a:pt x="1544" y="1238"/>
                      <a:pt x="1531" y="1251"/>
                    </a:cubicBezTo>
                    <a:cubicBezTo>
                      <a:pt x="1531" y="1251"/>
                      <a:pt x="1517" y="1265"/>
                      <a:pt x="1504" y="1265"/>
                    </a:cubicBezTo>
                    <a:cubicBezTo>
                      <a:pt x="1477" y="1265"/>
                      <a:pt x="1447" y="1238"/>
                      <a:pt x="1433" y="1224"/>
                    </a:cubicBezTo>
                    <a:lnTo>
                      <a:pt x="1433" y="1207"/>
                    </a:lnTo>
                    <a:cubicBezTo>
                      <a:pt x="44" y="1069"/>
                      <a:pt x="27" y="395"/>
                      <a:pt x="27" y="365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44"/>
              <p:cNvSpPr/>
              <p:nvPr/>
            </p:nvSpPr>
            <p:spPr>
              <a:xfrm>
                <a:off x="1380827" y="1643946"/>
                <a:ext cx="53304" cy="211586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167" extrusionOk="0">
                    <a:moveTo>
                      <a:pt x="237" y="0"/>
                    </a:moveTo>
                    <a:cubicBezTo>
                      <a:pt x="169" y="307"/>
                      <a:pt x="85" y="728"/>
                      <a:pt x="1" y="1167"/>
                    </a:cubicBezTo>
                    <a:lnTo>
                      <a:pt x="14" y="1167"/>
                    </a:lnTo>
                    <a:cubicBezTo>
                      <a:pt x="98" y="772"/>
                      <a:pt x="183" y="378"/>
                      <a:pt x="237" y="84"/>
                    </a:cubicBezTo>
                    <a:cubicBezTo>
                      <a:pt x="253" y="169"/>
                      <a:pt x="267" y="253"/>
                      <a:pt x="280" y="337"/>
                    </a:cubicBezTo>
                    <a:cubicBezTo>
                      <a:pt x="280" y="408"/>
                      <a:pt x="294" y="492"/>
                      <a:pt x="294" y="577"/>
                    </a:cubicBezTo>
                    <a:cubicBezTo>
                      <a:pt x="294" y="462"/>
                      <a:pt x="280" y="351"/>
                      <a:pt x="280" y="253"/>
                    </a:cubicBezTo>
                    <a:cubicBezTo>
                      <a:pt x="267" y="155"/>
                      <a:pt x="253" y="71"/>
                      <a:pt x="237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4"/>
              <p:cNvSpPr/>
              <p:nvPr/>
            </p:nvSpPr>
            <p:spPr>
              <a:xfrm>
                <a:off x="1367954" y="1880371"/>
                <a:ext cx="28284" cy="3317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3" extrusionOk="0">
                    <a:moveTo>
                      <a:pt x="28" y="1"/>
                    </a:moveTo>
                    <a:cubicBezTo>
                      <a:pt x="28" y="58"/>
                      <a:pt x="14" y="115"/>
                      <a:pt x="1" y="169"/>
                    </a:cubicBezTo>
                    <a:cubicBezTo>
                      <a:pt x="1" y="169"/>
                      <a:pt x="14" y="169"/>
                      <a:pt x="14" y="183"/>
                    </a:cubicBezTo>
                    <a:cubicBezTo>
                      <a:pt x="28" y="156"/>
                      <a:pt x="28" y="115"/>
                      <a:pt x="28" y="85"/>
                    </a:cubicBezTo>
                    <a:cubicBezTo>
                      <a:pt x="41" y="99"/>
                      <a:pt x="55" y="99"/>
                      <a:pt x="72" y="99"/>
                    </a:cubicBezTo>
                    <a:cubicBezTo>
                      <a:pt x="99" y="115"/>
                      <a:pt x="126" y="129"/>
                      <a:pt x="156" y="129"/>
                    </a:cubicBezTo>
                    <a:lnTo>
                      <a:pt x="156" y="45"/>
                    </a:lnTo>
                    <a:cubicBezTo>
                      <a:pt x="126" y="31"/>
                      <a:pt x="99" y="31"/>
                      <a:pt x="72" y="14"/>
                    </a:cubicBezTo>
                    <a:cubicBezTo>
                      <a:pt x="55" y="14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4"/>
              <p:cNvSpPr/>
              <p:nvPr/>
            </p:nvSpPr>
            <p:spPr>
              <a:xfrm>
                <a:off x="690046" y="1574868"/>
                <a:ext cx="3264" cy="7978"/>
              </a:xfrm>
              <a:custGeom>
                <a:avLst/>
                <a:gdLst/>
                <a:ahLst/>
                <a:cxnLst/>
                <a:rect l="l" t="t" r="r" b="b"/>
                <a:pathLst>
                  <a:path w="18" h="44" extrusionOk="0">
                    <a:moveTo>
                      <a:pt x="18" y="0"/>
                    </a:moveTo>
                    <a:cubicBezTo>
                      <a:pt x="18" y="14"/>
                      <a:pt x="1" y="30"/>
                      <a:pt x="1" y="44"/>
                    </a:cubicBezTo>
                    <a:cubicBezTo>
                      <a:pt x="18" y="30"/>
                      <a:pt x="18" y="14"/>
                      <a:pt x="18" y="14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" name="Google Shape;480;p44"/>
            <p:cNvSpPr/>
            <p:nvPr/>
          </p:nvSpPr>
          <p:spPr>
            <a:xfrm>
              <a:off x="1428858" y="2191244"/>
              <a:ext cx="152" cy="6680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44"/>
                  </a:move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4"/>
            <p:cNvSpPr/>
            <p:nvPr/>
          </p:nvSpPr>
          <p:spPr>
            <a:xfrm>
              <a:off x="993722" y="2114420"/>
              <a:ext cx="57998" cy="87604"/>
            </a:xfrm>
            <a:custGeom>
              <a:avLst/>
              <a:gdLst/>
              <a:ahLst/>
              <a:cxnLst/>
              <a:rect l="l" t="t" r="r" b="b"/>
              <a:pathLst>
                <a:path w="382" h="577" extrusionOk="0">
                  <a:moveTo>
                    <a:pt x="213" y="0"/>
                  </a:moveTo>
                  <a:cubicBezTo>
                    <a:pt x="129" y="0"/>
                    <a:pt x="72" y="58"/>
                    <a:pt x="58" y="142"/>
                  </a:cubicBezTo>
                  <a:lnTo>
                    <a:pt x="1" y="563"/>
                  </a:lnTo>
                  <a:cubicBezTo>
                    <a:pt x="1" y="577"/>
                    <a:pt x="1" y="577"/>
                    <a:pt x="14" y="577"/>
                  </a:cubicBezTo>
                  <a:lnTo>
                    <a:pt x="324" y="563"/>
                  </a:lnTo>
                  <a:cubicBezTo>
                    <a:pt x="338" y="563"/>
                    <a:pt x="351" y="550"/>
                    <a:pt x="351" y="550"/>
                  </a:cubicBezTo>
                  <a:lnTo>
                    <a:pt x="368" y="169"/>
                  </a:lnTo>
                  <a:cubicBezTo>
                    <a:pt x="382" y="85"/>
                    <a:pt x="311" y="0"/>
                    <a:pt x="2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4"/>
            <p:cNvSpPr/>
            <p:nvPr/>
          </p:nvSpPr>
          <p:spPr>
            <a:xfrm>
              <a:off x="1008602" y="2122770"/>
              <a:ext cx="34465" cy="30669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108" y="0"/>
                  </a:moveTo>
                  <a:cubicBezTo>
                    <a:pt x="100" y="0"/>
                    <a:pt x="92" y="1"/>
                    <a:pt x="85" y="3"/>
                  </a:cubicBezTo>
                  <a:cubicBezTo>
                    <a:pt x="31" y="16"/>
                    <a:pt x="0" y="74"/>
                    <a:pt x="17" y="127"/>
                  </a:cubicBezTo>
                  <a:cubicBezTo>
                    <a:pt x="29" y="175"/>
                    <a:pt x="68" y="202"/>
                    <a:pt x="113" y="202"/>
                  </a:cubicBezTo>
                  <a:cubicBezTo>
                    <a:pt x="123" y="202"/>
                    <a:pt x="132" y="201"/>
                    <a:pt x="142" y="198"/>
                  </a:cubicBezTo>
                  <a:cubicBezTo>
                    <a:pt x="186" y="185"/>
                    <a:pt x="226" y="127"/>
                    <a:pt x="213" y="74"/>
                  </a:cubicBezTo>
                  <a:cubicBezTo>
                    <a:pt x="201" y="36"/>
                    <a:pt x="157" y="0"/>
                    <a:pt x="108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>
              <a:off x="1011183" y="2125200"/>
              <a:ext cx="29758" cy="26266"/>
            </a:xfrm>
            <a:custGeom>
              <a:avLst/>
              <a:gdLst/>
              <a:ahLst/>
              <a:cxnLst/>
              <a:rect l="l" t="t" r="r" b="b"/>
              <a:pathLst>
                <a:path w="196" h="173" extrusionOk="0">
                  <a:moveTo>
                    <a:pt x="68" y="0"/>
                  </a:moveTo>
                  <a:cubicBezTo>
                    <a:pt x="27" y="14"/>
                    <a:pt x="0" y="71"/>
                    <a:pt x="14" y="111"/>
                  </a:cubicBezTo>
                  <a:cubicBezTo>
                    <a:pt x="25" y="148"/>
                    <a:pt x="54" y="172"/>
                    <a:pt x="89" y="172"/>
                  </a:cubicBezTo>
                  <a:cubicBezTo>
                    <a:pt x="96" y="172"/>
                    <a:pt x="104" y="171"/>
                    <a:pt x="112" y="169"/>
                  </a:cubicBezTo>
                  <a:cubicBezTo>
                    <a:pt x="169" y="155"/>
                    <a:pt x="196" y="111"/>
                    <a:pt x="182" y="71"/>
                  </a:cubicBezTo>
                  <a:cubicBezTo>
                    <a:pt x="169" y="27"/>
                    <a:pt x="125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1015282" y="2127487"/>
              <a:ext cx="21559" cy="21711"/>
            </a:xfrm>
            <a:custGeom>
              <a:avLst/>
              <a:gdLst/>
              <a:ahLst/>
              <a:cxnLst/>
              <a:rect l="l" t="t" r="r" b="b"/>
              <a:pathLst>
                <a:path w="142" h="143" extrusionOk="0">
                  <a:moveTo>
                    <a:pt x="58" y="1"/>
                  </a:moveTo>
                  <a:cubicBezTo>
                    <a:pt x="41" y="14"/>
                    <a:pt x="41" y="31"/>
                    <a:pt x="58" y="72"/>
                  </a:cubicBezTo>
                  <a:cubicBezTo>
                    <a:pt x="14" y="72"/>
                    <a:pt x="0" y="85"/>
                    <a:pt x="0" y="98"/>
                  </a:cubicBezTo>
                  <a:lnTo>
                    <a:pt x="58" y="98"/>
                  </a:lnTo>
                  <a:cubicBezTo>
                    <a:pt x="71" y="129"/>
                    <a:pt x="85" y="142"/>
                    <a:pt x="85" y="142"/>
                  </a:cubicBezTo>
                  <a:cubicBezTo>
                    <a:pt x="98" y="142"/>
                    <a:pt x="98" y="115"/>
                    <a:pt x="85" y="85"/>
                  </a:cubicBezTo>
                  <a:cubicBezTo>
                    <a:pt x="112" y="72"/>
                    <a:pt x="142" y="72"/>
                    <a:pt x="142" y="58"/>
                  </a:cubicBezTo>
                  <a:cubicBezTo>
                    <a:pt x="142" y="51"/>
                    <a:pt x="134" y="48"/>
                    <a:pt x="123" y="48"/>
                  </a:cubicBezTo>
                  <a:cubicBezTo>
                    <a:pt x="112" y="48"/>
                    <a:pt x="98" y="51"/>
                    <a:pt x="85" y="58"/>
                  </a:cubicBezTo>
                  <a:cubicBezTo>
                    <a:pt x="71" y="31"/>
                    <a:pt x="58" y="1"/>
                    <a:pt x="58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>
              <a:off x="1183658" y="2114420"/>
              <a:ext cx="57998" cy="87604"/>
            </a:xfrm>
            <a:custGeom>
              <a:avLst/>
              <a:gdLst/>
              <a:ahLst/>
              <a:cxnLst/>
              <a:rect l="l" t="t" r="r" b="b"/>
              <a:pathLst>
                <a:path w="382" h="577" extrusionOk="0">
                  <a:moveTo>
                    <a:pt x="169" y="0"/>
                  </a:moveTo>
                  <a:cubicBezTo>
                    <a:pt x="71" y="0"/>
                    <a:pt x="1" y="85"/>
                    <a:pt x="1" y="169"/>
                  </a:cubicBezTo>
                  <a:lnTo>
                    <a:pt x="27" y="550"/>
                  </a:lnTo>
                  <a:cubicBezTo>
                    <a:pt x="27" y="550"/>
                    <a:pt x="44" y="563"/>
                    <a:pt x="58" y="563"/>
                  </a:cubicBezTo>
                  <a:lnTo>
                    <a:pt x="351" y="577"/>
                  </a:lnTo>
                  <a:cubicBezTo>
                    <a:pt x="365" y="577"/>
                    <a:pt x="381" y="577"/>
                    <a:pt x="381" y="563"/>
                  </a:cubicBezTo>
                  <a:lnTo>
                    <a:pt x="324" y="142"/>
                  </a:lnTo>
                  <a:cubicBezTo>
                    <a:pt x="311" y="58"/>
                    <a:pt x="240" y="0"/>
                    <a:pt x="16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1192312" y="2122770"/>
              <a:ext cx="34009" cy="30669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17" y="0"/>
                  </a:moveTo>
                  <a:cubicBezTo>
                    <a:pt x="71" y="0"/>
                    <a:pt x="26" y="36"/>
                    <a:pt x="14" y="74"/>
                  </a:cubicBezTo>
                  <a:cubicBezTo>
                    <a:pt x="1" y="127"/>
                    <a:pt x="28" y="185"/>
                    <a:pt x="85" y="198"/>
                  </a:cubicBezTo>
                  <a:cubicBezTo>
                    <a:pt x="94" y="201"/>
                    <a:pt x="104" y="202"/>
                    <a:pt x="113" y="202"/>
                  </a:cubicBezTo>
                  <a:cubicBezTo>
                    <a:pt x="157" y="202"/>
                    <a:pt x="199" y="175"/>
                    <a:pt x="210" y="127"/>
                  </a:cubicBezTo>
                  <a:cubicBezTo>
                    <a:pt x="223" y="74"/>
                    <a:pt x="196" y="16"/>
                    <a:pt x="139" y="3"/>
                  </a:cubicBezTo>
                  <a:cubicBezTo>
                    <a:pt x="132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4"/>
            <p:cNvSpPr/>
            <p:nvPr/>
          </p:nvSpPr>
          <p:spPr>
            <a:xfrm>
              <a:off x="1194438" y="2125200"/>
              <a:ext cx="29758" cy="26266"/>
            </a:xfrm>
            <a:custGeom>
              <a:avLst/>
              <a:gdLst/>
              <a:ahLst/>
              <a:cxnLst/>
              <a:rect l="l" t="t" r="r" b="b"/>
              <a:pathLst>
                <a:path w="196" h="173" extrusionOk="0">
                  <a:moveTo>
                    <a:pt x="112" y="0"/>
                  </a:moveTo>
                  <a:cubicBezTo>
                    <a:pt x="71" y="0"/>
                    <a:pt x="27" y="27"/>
                    <a:pt x="14" y="71"/>
                  </a:cubicBezTo>
                  <a:cubicBezTo>
                    <a:pt x="0" y="111"/>
                    <a:pt x="27" y="155"/>
                    <a:pt x="71" y="169"/>
                  </a:cubicBezTo>
                  <a:cubicBezTo>
                    <a:pt x="81" y="171"/>
                    <a:pt x="90" y="172"/>
                    <a:pt x="98" y="172"/>
                  </a:cubicBezTo>
                  <a:cubicBezTo>
                    <a:pt x="140" y="172"/>
                    <a:pt x="171" y="148"/>
                    <a:pt x="182" y="111"/>
                  </a:cubicBezTo>
                  <a:cubicBezTo>
                    <a:pt x="196" y="71"/>
                    <a:pt x="169" y="14"/>
                    <a:pt x="112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4"/>
            <p:cNvSpPr/>
            <p:nvPr/>
          </p:nvSpPr>
          <p:spPr>
            <a:xfrm>
              <a:off x="1198537" y="2127173"/>
              <a:ext cx="21559" cy="21711"/>
            </a:xfrm>
            <a:custGeom>
              <a:avLst/>
              <a:gdLst/>
              <a:ahLst/>
              <a:cxnLst/>
              <a:rect l="l" t="t" r="r" b="b"/>
              <a:pathLst>
                <a:path w="142" h="143" extrusionOk="0">
                  <a:moveTo>
                    <a:pt x="85" y="1"/>
                  </a:moveTo>
                  <a:lnTo>
                    <a:pt x="58" y="58"/>
                  </a:lnTo>
                  <a:cubicBezTo>
                    <a:pt x="44" y="51"/>
                    <a:pt x="30" y="48"/>
                    <a:pt x="19" y="48"/>
                  </a:cubicBezTo>
                  <a:cubicBezTo>
                    <a:pt x="8" y="48"/>
                    <a:pt x="0" y="51"/>
                    <a:pt x="0" y="58"/>
                  </a:cubicBezTo>
                  <a:cubicBezTo>
                    <a:pt x="0" y="72"/>
                    <a:pt x="14" y="72"/>
                    <a:pt x="58" y="85"/>
                  </a:cubicBezTo>
                  <a:cubicBezTo>
                    <a:pt x="44" y="115"/>
                    <a:pt x="44" y="142"/>
                    <a:pt x="58" y="142"/>
                  </a:cubicBezTo>
                  <a:cubicBezTo>
                    <a:pt x="58" y="142"/>
                    <a:pt x="71" y="129"/>
                    <a:pt x="85" y="98"/>
                  </a:cubicBezTo>
                  <a:lnTo>
                    <a:pt x="142" y="98"/>
                  </a:lnTo>
                  <a:cubicBezTo>
                    <a:pt x="142" y="85"/>
                    <a:pt x="115" y="72"/>
                    <a:pt x="85" y="72"/>
                  </a:cubicBezTo>
                  <a:cubicBezTo>
                    <a:pt x="98" y="31"/>
                    <a:pt x="98" y="14"/>
                    <a:pt x="85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>
              <a:off x="808494" y="2480019"/>
              <a:ext cx="15031" cy="42815"/>
            </a:xfrm>
            <a:custGeom>
              <a:avLst/>
              <a:gdLst/>
              <a:ahLst/>
              <a:cxnLst/>
              <a:rect l="l" t="t" r="r" b="b"/>
              <a:pathLst>
                <a:path w="99" h="282" extrusionOk="0">
                  <a:moveTo>
                    <a:pt x="49" y="1"/>
                  </a:moveTo>
                  <a:cubicBezTo>
                    <a:pt x="34" y="1"/>
                    <a:pt x="22" y="7"/>
                    <a:pt x="14" y="23"/>
                  </a:cubicBezTo>
                  <a:lnTo>
                    <a:pt x="0" y="37"/>
                  </a:lnTo>
                  <a:lnTo>
                    <a:pt x="0" y="236"/>
                  </a:lnTo>
                  <a:lnTo>
                    <a:pt x="41" y="276"/>
                  </a:lnTo>
                  <a:cubicBezTo>
                    <a:pt x="49" y="280"/>
                    <a:pt x="57" y="281"/>
                    <a:pt x="64" y="281"/>
                  </a:cubicBezTo>
                  <a:cubicBezTo>
                    <a:pt x="84" y="281"/>
                    <a:pt x="98" y="269"/>
                    <a:pt x="98" y="249"/>
                  </a:cubicBezTo>
                  <a:lnTo>
                    <a:pt x="98" y="37"/>
                  </a:lnTo>
                  <a:cubicBezTo>
                    <a:pt x="98" y="23"/>
                    <a:pt x="98" y="10"/>
                    <a:pt x="85" y="10"/>
                  </a:cubicBezTo>
                  <a:cubicBezTo>
                    <a:pt x="72" y="4"/>
                    <a:pt x="60" y="1"/>
                    <a:pt x="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>
              <a:off x="1409880" y="2480019"/>
              <a:ext cx="17005" cy="42815"/>
            </a:xfrm>
            <a:custGeom>
              <a:avLst/>
              <a:gdLst/>
              <a:ahLst/>
              <a:cxnLst/>
              <a:rect l="l" t="t" r="r" b="b"/>
              <a:pathLst>
                <a:path w="112" h="282" extrusionOk="0">
                  <a:moveTo>
                    <a:pt x="61" y="1"/>
                  </a:moveTo>
                  <a:cubicBezTo>
                    <a:pt x="51" y="1"/>
                    <a:pt x="39" y="4"/>
                    <a:pt x="28" y="10"/>
                  </a:cubicBezTo>
                  <a:cubicBezTo>
                    <a:pt x="14" y="10"/>
                    <a:pt x="1" y="23"/>
                    <a:pt x="1" y="37"/>
                  </a:cubicBezTo>
                  <a:lnTo>
                    <a:pt x="1" y="249"/>
                  </a:lnTo>
                  <a:cubicBezTo>
                    <a:pt x="1" y="269"/>
                    <a:pt x="22" y="281"/>
                    <a:pt x="46" y="281"/>
                  </a:cubicBezTo>
                  <a:cubicBezTo>
                    <a:pt x="54" y="281"/>
                    <a:pt x="63" y="280"/>
                    <a:pt x="71" y="276"/>
                  </a:cubicBezTo>
                  <a:lnTo>
                    <a:pt x="112" y="236"/>
                  </a:lnTo>
                  <a:lnTo>
                    <a:pt x="112" y="37"/>
                  </a:lnTo>
                  <a:lnTo>
                    <a:pt x="98" y="23"/>
                  </a:lnTo>
                  <a:cubicBezTo>
                    <a:pt x="91" y="7"/>
                    <a:pt x="77" y="1"/>
                    <a:pt x="6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53"/>
          <p:cNvGrpSpPr/>
          <p:nvPr/>
        </p:nvGrpSpPr>
        <p:grpSpPr>
          <a:xfrm>
            <a:off x="498214" y="1070682"/>
            <a:ext cx="3555865" cy="3114462"/>
            <a:chOff x="482550" y="589204"/>
            <a:chExt cx="5045928" cy="5432517"/>
          </a:xfrm>
        </p:grpSpPr>
        <p:sp>
          <p:nvSpPr>
            <p:cNvPr id="817" name="Google Shape;817;p53"/>
            <p:cNvSpPr/>
            <p:nvPr/>
          </p:nvSpPr>
          <p:spPr>
            <a:xfrm>
              <a:off x="3652305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2599" y="0"/>
                  </a:moveTo>
                  <a:cubicBezTo>
                    <a:pt x="0" y="1140"/>
                    <a:pt x="1854" y="8219"/>
                    <a:pt x="1854" y="8219"/>
                  </a:cubicBezTo>
                  <a:lnTo>
                    <a:pt x="5887" y="7350"/>
                  </a:lnTo>
                  <a:cubicBezTo>
                    <a:pt x="5887" y="7350"/>
                    <a:pt x="4720" y="4174"/>
                    <a:pt x="4241" y="2164"/>
                  </a:cubicBezTo>
                  <a:cubicBezTo>
                    <a:pt x="3766" y="155"/>
                    <a:pt x="2599" y="0"/>
                    <a:pt x="25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8" name="Google Shape;818;p53"/>
            <p:cNvGrpSpPr/>
            <p:nvPr/>
          </p:nvGrpSpPr>
          <p:grpSpPr>
            <a:xfrm flipH="1">
              <a:off x="4263131" y="2581703"/>
              <a:ext cx="1196204" cy="930717"/>
              <a:chOff x="572269" y="2522437"/>
              <a:chExt cx="1150417" cy="930717"/>
            </a:xfrm>
          </p:grpSpPr>
          <p:sp>
            <p:nvSpPr>
              <p:cNvPr id="819" name="Google Shape;819;p53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53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53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53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" name="Google Shape;823;p53"/>
            <p:cNvSpPr/>
            <p:nvPr/>
          </p:nvSpPr>
          <p:spPr>
            <a:xfrm>
              <a:off x="3718913" y="1150748"/>
              <a:ext cx="1142212" cy="2533964"/>
            </a:xfrm>
            <a:custGeom>
              <a:avLst/>
              <a:gdLst/>
              <a:ahLst/>
              <a:cxnLst/>
              <a:rect l="l" t="t" r="r" b="b"/>
              <a:pathLst>
                <a:path w="3584" h="7951" extrusionOk="0">
                  <a:moveTo>
                    <a:pt x="1969" y="1"/>
                  </a:moveTo>
                  <a:cubicBezTo>
                    <a:pt x="0" y="1700"/>
                    <a:pt x="1645" y="7950"/>
                    <a:pt x="1645" y="7950"/>
                  </a:cubicBezTo>
                  <a:lnTo>
                    <a:pt x="3584" y="7543"/>
                  </a:lnTo>
                  <a:cubicBezTo>
                    <a:pt x="3570" y="7516"/>
                    <a:pt x="3557" y="7502"/>
                    <a:pt x="3557" y="7472"/>
                  </a:cubicBezTo>
                  <a:cubicBezTo>
                    <a:pt x="3203" y="6629"/>
                    <a:pt x="2910" y="5759"/>
                    <a:pt x="2714" y="4845"/>
                  </a:cubicBezTo>
                  <a:cubicBezTo>
                    <a:pt x="2515" y="3945"/>
                    <a:pt x="2377" y="3018"/>
                    <a:pt x="2249" y="2091"/>
                  </a:cubicBezTo>
                  <a:cubicBezTo>
                    <a:pt x="2192" y="1629"/>
                    <a:pt x="2138" y="1181"/>
                    <a:pt x="2067" y="729"/>
                  </a:cubicBezTo>
                  <a:cubicBezTo>
                    <a:pt x="2040" y="506"/>
                    <a:pt x="2023" y="237"/>
                    <a:pt x="1969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3"/>
            <p:cNvSpPr/>
            <p:nvPr/>
          </p:nvSpPr>
          <p:spPr>
            <a:xfrm>
              <a:off x="482550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3288" y="0"/>
                  </a:moveTo>
                  <a:cubicBezTo>
                    <a:pt x="3288" y="0"/>
                    <a:pt x="2121" y="155"/>
                    <a:pt x="1642" y="2164"/>
                  </a:cubicBezTo>
                  <a:cubicBezTo>
                    <a:pt x="1167" y="4174"/>
                    <a:pt x="0" y="7350"/>
                    <a:pt x="0" y="7350"/>
                  </a:cubicBezTo>
                  <a:lnTo>
                    <a:pt x="4033" y="8219"/>
                  </a:lnTo>
                  <a:cubicBezTo>
                    <a:pt x="4033" y="8219"/>
                    <a:pt x="5887" y="1140"/>
                    <a:pt x="3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5" name="Google Shape;825;p53"/>
            <p:cNvGrpSpPr/>
            <p:nvPr/>
          </p:nvGrpSpPr>
          <p:grpSpPr>
            <a:xfrm>
              <a:off x="572277" y="2522403"/>
              <a:ext cx="1196204" cy="930717"/>
              <a:chOff x="572269" y="2522437"/>
              <a:chExt cx="1150417" cy="930717"/>
            </a:xfrm>
          </p:grpSpPr>
          <p:sp>
            <p:nvSpPr>
              <p:cNvPr id="826" name="Google Shape;826;p53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53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53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53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0" name="Google Shape;830;p53"/>
            <p:cNvSpPr/>
            <p:nvPr/>
          </p:nvSpPr>
          <p:spPr>
            <a:xfrm>
              <a:off x="1149900" y="1150748"/>
              <a:ext cx="1141256" cy="2533964"/>
            </a:xfrm>
            <a:custGeom>
              <a:avLst/>
              <a:gdLst/>
              <a:ahLst/>
              <a:cxnLst/>
              <a:rect l="l" t="t" r="r" b="b"/>
              <a:pathLst>
                <a:path w="3581" h="7951" extrusionOk="0">
                  <a:moveTo>
                    <a:pt x="1615" y="1"/>
                  </a:moveTo>
                  <a:cubicBezTo>
                    <a:pt x="1558" y="237"/>
                    <a:pt x="1544" y="506"/>
                    <a:pt x="1517" y="729"/>
                  </a:cubicBezTo>
                  <a:cubicBezTo>
                    <a:pt x="1446" y="1181"/>
                    <a:pt x="1389" y="1629"/>
                    <a:pt x="1318" y="2091"/>
                  </a:cubicBezTo>
                  <a:cubicBezTo>
                    <a:pt x="1194" y="3018"/>
                    <a:pt x="1066" y="3945"/>
                    <a:pt x="870" y="4845"/>
                  </a:cubicBezTo>
                  <a:cubicBezTo>
                    <a:pt x="674" y="5759"/>
                    <a:pt x="378" y="6629"/>
                    <a:pt x="27" y="7472"/>
                  </a:cubicBezTo>
                  <a:cubicBezTo>
                    <a:pt x="14" y="7502"/>
                    <a:pt x="14" y="7516"/>
                    <a:pt x="0" y="7543"/>
                  </a:cubicBezTo>
                  <a:lnTo>
                    <a:pt x="1939" y="7950"/>
                  </a:lnTo>
                  <a:cubicBezTo>
                    <a:pt x="1939" y="7950"/>
                    <a:pt x="3581" y="1700"/>
                    <a:pt x="1615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3"/>
            <p:cNvSpPr/>
            <p:nvPr/>
          </p:nvSpPr>
          <p:spPr>
            <a:xfrm>
              <a:off x="1422705" y="649119"/>
              <a:ext cx="3188250" cy="5372602"/>
            </a:xfrm>
            <a:custGeom>
              <a:avLst/>
              <a:gdLst/>
              <a:ahLst/>
              <a:cxnLst/>
              <a:rect l="l" t="t" r="r" b="b"/>
              <a:pathLst>
                <a:path w="10004" h="16858" extrusionOk="0">
                  <a:moveTo>
                    <a:pt x="3119" y="0"/>
                  </a:moveTo>
                  <a:lnTo>
                    <a:pt x="210" y="1376"/>
                  </a:lnTo>
                  <a:cubicBezTo>
                    <a:pt x="210" y="1376"/>
                    <a:pt x="901" y="9187"/>
                    <a:pt x="773" y="9986"/>
                  </a:cubicBezTo>
                  <a:cubicBezTo>
                    <a:pt x="661" y="10661"/>
                    <a:pt x="156" y="15367"/>
                    <a:pt x="0" y="16857"/>
                  </a:cubicBezTo>
                  <a:lnTo>
                    <a:pt x="10003" y="16857"/>
                  </a:lnTo>
                  <a:cubicBezTo>
                    <a:pt x="9818" y="15367"/>
                    <a:pt x="9272" y="10661"/>
                    <a:pt x="9161" y="9986"/>
                  </a:cubicBezTo>
                  <a:cubicBezTo>
                    <a:pt x="9019" y="9187"/>
                    <a:pt x="9764" y="1376"/>
                    <a:pt x="9764" y="1376"/>
                  </a:cubicBezTo>
                  <a:lnTo>
                    <a:pt x="6602" y="71"/>
                  </a:lnTo>
                  <a:lnTo>
                    <a:pt x="3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3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3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3"/>
            <p:cNvSpPr/>
            <p:nvPr/>
          </p:nvSpPr>
          <p:spPr>
            <a:xfrm>
              <a:off x="2268207" y="649119"/>
              <a:ext cx="1379960" cy="958642"/>
            </a:xfrm>
            <a:custGeom>
              <a:avLst/>
              <a:gdLst/>
              <a:ahLst/>
              <a:cxnLst/>
              <a:rect l="l" t="t" r="r" b="b"/>
              <a:pathLst>
                <a:path w="4330" h="3008" extrusionOk="0">
                  <a:moveTo>
                    <a:pt x="466" y="0"/>
                  </a:moveTo>
                  <a:lnTo>
                    <a:pt x="1" y="226"/>
                  </a:lnTo>
                  <a:lnTo>
                    <a:pt x="2293" y="3008"/>
                  </a:lnTo>
                  <a:lnTo>
                    <a:pt x="4330" y="209"/>
                  </a:lnTo>
                  <a:lnTo>
                    <a:pt x="3949" y="41"/>
                  </a:lnTo>
                  <a:lnTo>
                    <a:pt x="2293" y="227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3"/>
            <p:cNvSpPr/>
            <p:nvPr/>
          </p:nvSpPr>
          <p:spPr>
            <a:xfrm>
              <a:off x="2331627" y="684494"/>
              <a:ext cx="1271603" cy="837218"/>
            </a:xfrm>
            <a:custGeom>
              <a:avLst/>
              <a:gdLst/>
              <a:ahLst/>
              <a:cxnLst/>
              <a:rect l="l" t="t" r="r" b="b"/>
              <a:pathLst>
                <a:path w="3990" h="2627" extrusionOk="0">
                  <a:moveTo>
                    <a:pt x="41" y="1"/>
                  </a:moveTo>
                  <a:lnTo>
                    <a:pt x="1" y="14"/>
                  </a:lnTo>
                  <a:lnTo>
                    <a:pt x="2094" y="2627"/>
                  </a:lnTo>
                  <a:lnTo>
                    <a:pt x="3989" y="58"/>
                  </a:lnTo>
                  <a:lnTo>
                    <a:pt x="3949" y="31"/>
                  </a:lnTo>
                  <a:lnTo>
                    <a:pt x="2094" y="254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3"/>
            <p:cNvSpPr/>
            <p:nvPr/>
          </p:nvSpPr>
          <p:spPr>
            <a:xfrm>
              <a:off x="2815090" y="698517"/>
              <a:ext cx="291608" cy="120468"/>
            </a:xfrm>
            <a:custGeom>
              <a:avLst/>
              <a:gdLst/>
              <a:ahLst/>
              <a:cxnLst/>
              <a:rect l="l" t="t" r="r" b="b"/>
              <a:pathLst>
                <a:path w="915" h="378" extrusionOk="0">
                  <a:moveTo>
                    <a:pt x="1" y="0"/>
                  </a:moveTo>
                  <a:lnTo>
                    <a:pt x="1" y="378"/>
                  </a:lnTo>
                  <a:lnTo>
                    <a:pt x="914" y="378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" name="Google Shape;837;p53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Brandon Loredo</a:t>
            </a:r>
            <a:endParaRPr/>
          </a:p>
        </p:txBody>
      </p:sp>
      <p:sp>
        <p:nvSpPr>
          <p:cNvPr id="838" name="Google Shape;838;p53"/>
          <p:cNvSpPr txBox="1">
            <a:spLocks noGrp="1"/>
          </p:cNvSpPr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Will You Get Drafted?</a:t>
            </a:r>
            <a:endParaRPr sz="3500"/>
          </a:p>
        </p:txBody>
      </p:sp>
      <p:grpSp>
        <p:nvGrpSpPr>
          <p:cNvPr id="839" name="Google Shape;839;p53"/>
          <p:cNvGrpSpPr/>
          <p:nvPr/>
        </p:nvGrpSpPr>
        <p:grpSpPr>
          <a:xfrm>
            <a:off x="4141763" y="2485619"/>
            <a:ext cx="4261163" cy="284589"/>
            <a:chOff x="4115788" y="2707156"/>
            <a:chExt cx="4261163" cy="284589"/>
          </a:xfrm>
        </p:grpSpPr>
        <p:sp>
          <p:nvSpPr>
            <p:cNvPr id="840" name="Google Shape;840;p53"/>
            <p:cNvSpPr/>
            <p:nvPr/>
          </p:nvSpPr>
          <p:spPr>
            <a:xfrm>
              <a:off x="4115788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>
              <a:off x="8078300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53"/>
          <p:cNvSpPr txBox="1">
            <a:spLocks noGrp="1"/>
          </p:cNvSpPr>
          <p:nvPr>
            <p:ph type="title" idx="2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43" name="Google Shape;843;p53"/>
          <p:cNvSpPr/>
          <p:nvPr/>
        </p:nvSpPr>
        <p:spPr>
          <a:xfrm>
            <a:off x="1580775" y="3053338"/>
            <a:ext cx="1447800" cy="20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54"/>
          <p:cNvSpPr txBox="1">
            <a:spLocks noGrp="1"/>
          </p:cNvSpPr>
          <p:nvPr>
            <p:ph type="subTitle" idx="5"/>
          </p:nvPr>
        </p:nvSpPr>
        <p:spPr>
          <a:xfrm>
            <a:off x="6210100" y="1583225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Drafted or not</a:t>
            </a:r>
            <a:endParaRPr/>
          </a:p>
        </p:txBody>
      </p:sp>
      <p:sp>
        <p:nvSpPr>
          <p:cNvPr id="849" name="Google Shape;849;p54"/>
          <p:cNvSpPr txBox="1">
            <a:spLocks noGrp="1"/>
          </p:cNvSpPr>
          <p:nvPr>
            <p:ph type="title" idx="8"/>
          </p:nvPr>
        </p:nvSpPr>
        <p:spPr>
          <a:xfrm>
            <a:off x="605950" y="1323650"/>
            <a:ext cx="3166200" cy="1583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Prepping Processing Testing</a:t>
            </a:r>
            <a:endParaRPr/>
          </a:p>
        </p:txBody>
      </p:sp>
      <p:sp>
        <p:nvSpPr>
          <p:cNvPr id="850" name="Google Shape;850;p54"/>
          <p:cNvSpPr txBox="1">
            <a:spLocks noGrp="1"/>
          </p:cNvSpPr>
          <p:nvPr>
            <p:ph type="title"/>
          </p:nvPr>
        </p:nvSpPr>
        <p:spPr>
          <a:xfrm>
            <a:off x="4028947" y="10555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851" name="Google Shape;851;p54"/>
          <p:cNvSpPr txBox="1">
            <a:spLocks noGrp="1"/>
          </p:cNvSpPr>
          <p:nvPr>
            <p:ph type="subTitle" idx="1"/>
          </p:nvPr>
        </p:nvSpPr>
        <p:spPr>
          <a:xfrm>
            <a:off x="4028950" y="15832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Year, Height, Weight, Forty Yard, Vertical Leap, Bench Press, Broad Jump, Three Cone, Shuttle Run</a:t>
            </a:r>
            <a:endParaRPr/>
          </a:p>
        </p:txBody>
      </p:sp>
      <p:sp>
        <p:nvSpPr>
          <p:cNvPr id="852" name="Google Shape;852;p54"/>
          <p:cNvSpPr txBox="1">
            <a:spLocks noGrp="1"/>
          </p:cNvSpPr>
          <p:nvPr>
            <p:ph type="title" idx="2"/>
          </p:nvPr>
        </p:nvSpPr>
        <p:spPr>
          <a:xfrm>
            <a:off x="4028947" y="36357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Values</a:t>
            </a:r>
            <a:endParaRPr/>
          </a:p>
        </p:txBody>
      </p:sp>
      <p:sp>
        <p:nvSpPr>
          <p:cNvPr id="853" name="Google Shape;853;p54"/>
          <p:cNvSpPr txBox="1">
            <a:spLocks noGrp="1"/>
          </p:cNvSpPr>
          <p:nvPr>
            <p:ph type="subTitle" idx="3"/>
          </p:nvPr>
        </p:nvSpPr>
        <p:spPr>
          <a:xfrm>
            <a:off x="4028952" y="4308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Test by using both mean and median to fill NaN</a:t>
            </a:r>
            <a:endParaRPr/>
          </a:p>
        </p:txBody>
      </p:sp>
      <p:sp>
        <p:nvSpPr>
          <p:cNvPr id="854" name="Google Shape;854;p54"/>
          <p:cNvSpPr txBox="1">
            <a:spLocks noGrp="1"/>
          </p:cNvSpPr>
          <p:nvPr>
            <p:ph type="title" idx="4"/>
          </p:nvPr>
        </p:nvSpPr>
        <p:spPr>
          <a:xfrm>
            <a:off x="6210097" y="10555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855" name="Google Shape;855;p54"/>
          <p:cNvSpPr txBox="1">
            <a:spLocks noGrp="1"/>
          </p:cNvSpPr>
          <p:nvPr>
            <p:ph type="title" idx="6"/>
          </p:nvPr>
        </p:nvSpPr>
        <p:spPr>
          <a:xfrm>
            <a:off x="6210097" y="36357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856" name="Google Shape;856;p54"/>
          <p:cNvSpPr txBox="1">
            <a:spLocks noGrp="1"/>
          </p:cNvSpPr>
          <p:nvPr>
            <p:ph type="subTitle" idx="7"/>
          </p:nvPr>
        </p:nvSpPr>
        <p:spPr>
          <a:xfrm>
            <a:off x="6210102" y="4308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Height conversion IF_DRAFTED column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grpSp>
        <p:nvGrpSpPr>
          <p:cNvPr id="857" name="Google Shape;857;p54"/>
          <p:cNvGrpSpPr/>
          <p:nvPr/>
        </p:nvGrpSpPr>
        <p:grpSpPr>
          <a:xfrm>
            <a:off x="4675014" y="230206"/>
            <a:ext cx="698070" cy="724063"/>
            <a:chOff x="4903614" y="535006"/>
            <a:chExt cx="698070" cy="724063"/>
          </a:xfrm>
        </p:grpSpPr>
        <p:sp>
          <p:nvSpPr>
            <p:cNvPr id="858" name="Google Shape;858;p54"/>
            <p:cNvSpPr/>
            <p:nvPr/>
          </p:nvSpPr>
          <p:spPr>
            <a:xfrm>
              <a:off x="4903614" y="535006"/>
              <a:ext cx="676257" cy="724063"/>
            </a:xfrm>
            <a:custGeom>
              <a:avLst/>
              <a:gdLst/>
              <a:ahLst/>
              <a:cxnLst/>
              <a:rect l="l" t="t" r="r" b="b"/>
              <a:pathLst>
                <a:path w="13052" h="13974" extrusionOk="0">
                  <a:moveTo>
                    <a:pt x="10909" y="302"/>
                  </a:moveTo>
                  <a:cubicBezTo>
                    <a:pt x="11223" y="302"/>
                    <a:pt x="11539" y="395"/>
                    <a:pt x="11814" y="589"/>
                  </a:cubicBezTo>
                  <a:cubicBezTo>
                    <a:pt x="12532" y="1081"/>
                    <a:pt x="12701" y="2062"/>
                    <a:pt x="12209" y="2781"/>
                  </a:cubicBezTo>
                  <a:cubicBezTo>
                    <a:pt x="11901" y="3225"/>
                    <a:pt x="11403" y="3461"/>
                    <a:pt x="10900" y="3461"/>
                  </a:cubicBezTo>
                  <a:cubicBezTo>
                    <a:pt x="10736" y="3461"/>
                    <a:pt x="10571" y="3436"/>
                    <a:pt x="10412" y="3384"/>
                  </a:cubicBezTo>
                  <a:lnTo>
                    <a:pt x="10732" y="2919"/>
                  </a:lnTo>
                  <a:lnTo>
                    <a:pt x="10074" y="2470"/>
                  </a:lnTo>
                  <a:lnTo>
                    <a:pt x="9737" y="2949"/>
                  </a:lnTo>
                  <a:cubicBezTo>
                    <a:pt x="9245" y="2413"/>
                    <a:pt x="9174" y="1601"/>
                    <a:pt x="9609" y="980"/>
                  </a:cubicBezTo>
                  <a:cubicBezTo>
                    <a:pt x="9912" y="540"/>
                    <a:pt x="10407" y="302"/>
                    <a:pt x="10909" y="302"/>
                  </a:cubicBezTo>
                  <a:close/>
                  <a:moveTo>
                    <a:pt x="10907" y="1"/>
                  </a:moveTo>
                  <a:cubicBezTo>
                    <a:pt x="10313" y="1"/>
                    <a:pt x="9728" y="279"/>
                    <a:pt x="9356" y="798"/>
                  </a:cubicBezTo>
                  <a:cubicBezTo>
                    <a:pt x="8837" y="1557"/>
                    <a:pt x="8935" y="2568"/>
                    <a:pt x="9569" y="3202"/>
                  </a:cubicBezTo>
                  <a:lnTo>
                    <a:pt x="9485" y="3313"/>
                  </a:lnTo>
                  <a:cubicBezTo>
                    <a:pt x="8554" y="2757"/>
                    <a:pt x="7523" y="2489"/>
                    <a:pt x="6504" y="2489"/>
                  </a:cubicBezTo>
                  <a:cubicBezTo>
                    <a:pt x="4693" y="2489"/>
                    <a:pt x="2919" y="3338"/>
                    <a:pt x="1815" y="4928"/>
                  </a:cubicBezTo>
                  <a:cubicBezTo>
                    <a:pt x="1" y="7527"/>
                    <a:pt x="662" y="11111"/>
                    <a:pt x="3288" y="12935"/>
                  </a:cubicBezTo>
                  <a:cubicBezTo>
                    <a:pt x="4298" y="13636"/>
                    <a:pt x="5456" y="13974"/>
                    <a:pt x="6599" y="13974"/>
                  </a:cubicBezTo>
                  <a:cubicBezTo>
                    <a:pt x="8413" y="13974"/>
                    <a:pt x="10193" y="13125"/>
                    <a:pt x="11295" y="11533"/>
                  </a:cubicBezTo>
                  <a:cubicBezTo>
                    <a:pt x="12434" y="9901"/>
                    <a:pt x="12586" y="7892"/>
                    <a:pt x="11912" y="6165"/>
                  </a:cubicBezTo>
                  <a:lnTo>
                    <a:pt x="12249" y="6024"/>
                  </a:lnTo>
                  <a:lnTo>
                    <a:pt x="12013" y="5478"/>
                  </a:lnTo>
                  <a:lnTo>
                    <a:pt x="11659" y="5633"/>
                  </a:lnTo>
                  <a:cubicBezTo>
                    <a:pt x="11308" y="4928"/>
                    <a:pt x="10789" y="4298"/>
                    <a:pt x="10142" y="3779"/>
                  </a:cubicBezTo>
                  <a:lnTo>
                    <a:pt x="10243" y="3637"/>
                  </a:lnTo>
                  <a:cubicBezTo>
                    <a:pt x="10460" y="3723"/>
                    <a:pt x="10688" y="3764"/>
                    <a:pt x="10915" y="3764"/>
                  </a:cubicBezTo>
                  <a:cubicBezTo>
                    <a:pt x="11509" y="3764"/>
                    <a:pt x="12095" y="3480"/>
                    <a:pt x="12461" y="2963"/>
                  </a:cubicBezTo>
                  <a:cubicBezTo>
                    <a:pt x="13051" y="2106"/>
                    <a:pt x="12839" y="926"/>
                    <a:pt x="11983" y="336"/>
                  </a:cubicBezTo>
                  <a:cubicBezTo>
                    <a:pt x="11653" y="109"/>
                    <a:pt x="11278" y="1"/>
                    <a:pt x="10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4"/>
            <p:cNvSpPr/>
            <p:nvPr/>
          </p:nvSpPr>
          <p:spPr>
            <a:xfrm>
              <a:off x="4934183" y="690865"/>
              <a:ext cx="618071" cy="541208"/>
            </a:xfrm>
            <a:custGeom>
              <a:avLst/>
              <a:gdLst/>
              <a:ahLst/>
              <a:cxnLst/>
              <a:rect l="l" t="t" r="r" b="b"/>
              <a:pathLst>
                <a:path w="11929" h="10445" extrusionOk="0">
                  <a:moveTo>
                    <a:pt x="5910" y="0"/>
                  </a:moveTo>
                  <a:cubicBezTo>
                    <a:pt x="4264" y="0"/>
                    <a:pt x="2651" y="772"/>
                    <a:pt x="1646" y="2217"/>
                  </a:cubicBezTo>
                  <a:cubicBezTo>
                    <a:pt x="1" y="4577"/>
                    <a:pt x="604" y="7834"/>
                    <a:pt x="2995" y="9492"/>
                  </a:cubicBezTo>
                  <a:cubicBezTo>
                    <a:pt x="3920" y="10135"/>
                    <a:pt x="4976" y="10444"/>
                    <a:pt x="6019" y="10444"/>
                  </a:cubicBezTo>
                  <a:cubicBezTo>
                    <a:pt x="7666" y="10444"/>
                    <a:pt x="9278" y="9673"/>
                    <a:pt x="10284" y="8228"/>
                  </a:cubicBezTo>
                  <a:cubicBezTo>
                    <a:pt x="11929" y="5868"/>
                    <a:pt x="11322" y="2608"/>
                    <a:pt x="8935" y="953"/>
                  </a:cubicBezTo>
                  <a:cubicBezTo>
                    <a:pt x="8010" y="310"/>
                    <a:pt x="6953" y="0"/>
                    <a:pt x="5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4"/>
            <p:cNvSpPr/>
            <p:nvPr/>
          </p:nvSpPr>
          <p:spPr>
            <a:xfrm>
              <a:off x="4979260" y="729882"/>
              <a:ext cx="527762" cy="462967"/>
            </a:xfrm>
            <a:custGeom>
              <a:avLst/>
              <a:gdLst/>
              <a:ahLst/>
              <a:cxnLst/>
              <a:rect l="l" t="t" r="r" b="b"/>
              <a:pathLst>
                <a:path w="10186" h="8935" extrusionOk="0">
                  <a:moveTo>
                    <a:pt x="5058" y="1"/>
                  </a:moveTo>
                  <a:cubicBezTo>
                    <a:pt x="3642" y="1"/>
                    <a:pt x="2263" y="661"/>
                    <a:pt x="1406" y="1899"/>
                  </a:cubicBezTo>
                  <a:cubicBezTo>
                    <a:pt x="1" y="3922"/>
                    <a:pt x="506" y="6703"/>
                    <a:pt x="2559" y="8122"/>
                  </a:cubicBezTo>
                  <a:cubicBezTo>
                    <a:pt x="3345" y="8668"/>
                    <a:pt x="4245" y="8935"/>
                    <a:pt x="5128" y="8935"/>
                  </a:cubicBezTo>
                  <a:cubicBezTo>
                    <a:pt x="6548" y="8935"/>
                    <a:pt x="7923" y="8277"/>
                    <a:pt x="8783" y="7040"/>
                  </a:cubicBezTo>
                  <a:cubicBezTo>
                    <a:pt x="10186" y="5017"/>
                    <a:pt x="9680" y="2236"/>
                    <a:pt x="7644" y="817"/>
                  </a:cubicBezTo>
                  <a:cubicBezTo>
                    <a:pt x="6845" y="270"/>
                    <a:pt x="5944" y="1"/>
                    <a:pt x="5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4"/>
            <p:cNvSpPr/>
            <p:nvPr/>
          </p:nvSpPr>
          <p:spPr>
            <a:xfrm>
              <a:off x="5240602" y="946158"/>
              <a:ext cx="178390" cy="23265"/>
            </a:xfrm>
            <a:custGeom>
              <a:avLst/>
              <a:gdLst/>
              <a:ahLst/>
              <a:cxnLst/>
              <a:rect l="l" t="t" r="r" b="b"/>
              <a:pathLst>
                <a:path w="3443" h="449" extrusionOk="0">
                  <a:moveTo>
                    <a:pt x="3442" y="0"/>
                  </a:moveTo>
                  <a:lnTo>
                    <a:pt x="0" y="182"/>
                  </a:lnTo>
                  <a:lnTo>
                    <a:pt x="31" y="449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4"/>
            <p:cNvSpPr/>
            <p:nvPr/>
          </p:nvSpPr>
          <p:spPr>
            <a:xfrm>
              <a:off x="5132107" y="940924"/>
              <a:ext cx="134713" cy="46685"/>
            </a:xfrm>
            <a:custGeom>
              <a:avLst/>
              <a:gdLst/>
              <a:ahLst/>
              <a:cxnLst/>
              <a:rect l="l" t="t" r="r" b="b"/>
              <a:pathLst>
                <a:path w="2600" h="901" extrusionOk="0">
                  <a:moveTo>
                    <a:pt x="2176" y="0"/>
                  </a:moveTo>
                  <a:cubicBezTo>
                    <a:pt x="2159" y="0"/>
                    <a:pt x="2142" y="1"/>
                    <a:pt x="2125" y="4"/>
                  </a:cubicBezTo>
                  <a:cubicBezTo>
                    <a:pt x="1939" y="17"/>
                    <a:pt x="1801" y="142"/>
                    <a:pt x="1757" y="297"/>
                  </a:cubicBezTo>
                  <a:lnTo>
                    <a:pt x="1" y="341"/>
                  </a:lnTo>
                  <a:lnTo>
                    <a:pt x="58" y="900"/>
                  </a:lnTo>
                  <a:lnTo>
                    <a:pt x="1787" y="607"/>
                  </a:lnTo>
                  <a:cubicBezTo>
                    <a:pt x="1866" y="751"/>
                    <a:pt x="2003" y="834"/>
                    <a:pt x="2171" y="834"/>
                  </a:cubicBezTo>
                  <a:cubicBezTo>
                    <a:pt x="2183" y="834"/>
                    <a:pt x="2196" y="834"/>
                    <a:pt x="2209" y="833"/>
                  </a:cubicBezTo>
                  <a:cubicBezTo>
                    <a:pt x="2431" y="816"/>
                    <a:pt x="2600" y="607"/>
                    <a:pt x="2573" y="381"/>
                  </a:cubicBezTo>
                  <a:cubicBezTo>
                    <a:pt x="2560" y="161"/>
                    <a:pt x="2379" y="0"/>
                    <a:pt x="2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4"/>
            <p:cNvSpPr/>
            <p:nvPr/>
          </p:nvSpPr>
          <p:spPr>
            <a:xfrm>
              <a:off x="5237804" y="820351"/>
              <a:ext cx="128754" cy="113060"/>
            </a:xfrm>
            <a:custGeom>
              <a:avLst/>
              <a:gdLst/>
              <a:ahLst/>
              <a:cxnLst/>
              <a:rect l="l" t="t" r="r" b="b"/>
              <a:pathLst>
                <a:path w="2485" h="2182" extrusionOk="0">
                  <a:moveTo>
                    <a:pt x="1243" y="0"/>
                  </a:moveTo>
                  <a:cubicBezTo>
                    <a:pt x="898" y="0"/>
                    <a:pt x="558" y="160"/>
                    <a:pt x="351" y="463"/>
                  </a:cubicBezTo>
                  <a:cubicBezTo>
                    <a:pt x="0" y="969"/>
                    <a:pt x="125" y="1643"/>
                    <a:pt x="617" y="1994"/>
                  </a:cubicBezTo>
                  <a:cubicBezTo>
                    <a:pt x="803" y="2121"/>
                    <a:pt x="1017" y="2182"/>
                    <a:pt x="1229" y="2182"/>
                  </a:cubicBezTo>
                  <a:cubicBezTo>
                    <a:pt x="1579" y="2182"/>
                    <a:pt x="1925" y="2017"/>
                    <a:pt x="2134" y="1710"/>
                  </a:cubicBezTo>
                  <a:cubicBezTo>
                    <a:pt x="2485" y="1221"/>
                    <a:pt x="2360" y="547"/>
                    <a:pt x="1868" y="193"/>
                  </a:cubicBezTo>
                  <a:cubicBezTo>
                    <a:pt x="1678" y="63"/>
                    <a:pt x="1460" y="0"/>
                    <a:pt x="1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4"/>
            <p:cNvSpPr/>
            <p:nvPr/>
          </p:nvSpPr>
          <p:spPr>
            <a:xfrm>
              <a:off x="5251586" y="832113"/>
              <a:ext cx="101915" cy="89692"/>
            </a:xfrm>
            <a:custGeom>
              <a:avLst/>
              <a:gdLst/>
              <a:ahLst/>
              <a:cxnLst/>
              <a:rect l="l" t="t" r="r" b="b"/>
              <a:pathLst>
                <a:path w="1967" h="1731" extrusionOk="0">
                  <a:moveTo>
                    <a:pt x="985" y="0"/>
                  </a:moveTo>
                  <a:cubicBezTo>
                    <a:pt x="707" y="0"/>
                    <a:pt x="432" y="131"/>
                    <a:pt x="267" y="374"/>
                  </a:cubicBezTo>
                  <a:cubicBezTo>
                    <a:pt x="1" y="769"/>
                    <a:pt x="85" y="1301"/>
                    <a:pt x="476" y="1568"/>
                  </a:cubicBezTo>
                  <a:cubicBezTo>
                    <a:pt x="629" y="1678"/>
                    <a:pt x="806" y="1730"/>
                    <a:pt x="980" y="1730"/>
                  </a:cubicBezTo>
                  <a:cubicBezTo>
                    <a:pt x="1255" y="1730"/>
                    <a:pt x="1523" y="1600"/>
                    <a:pt x="1686" y="1359"/>
                  </a:cubicBezTo>
                  <a:cubicBezTo>
                    <a:pt x="1966" y="964"/>
                    <a:pt x="1868" y="431"/>
                    <a:pt x="1474" y="152"/>
                  </a:cubicBezTo>
                  <a:cubicBezTo>
                    <a:pt x="1326" y="49"/>
                    <a:pt x="1154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5" name="Google Shape;865;p54"/>
            <p:cNvGrpSpPr/>
            <p:nvPr/>
          </p:nvGrpSpPr>
          <p:grpSpPr>
            <a:xfrm>
              <a:off x="5070968" y="776515"/>
              <a:ext cx="345900" cy="354518"/>
              <a:chOff x="5070968" y="776515"/>
              <a:chExt cx="345900" cy="354518"/>
            </a:xfrm>
          </p:grpSpPr>
          <p:sp>
            <p:nvSpPr>
              <p:cNvPr id="866" name="Google Shape;866;p54"/>
              <p:cNvSpPr/>
              <p:nvPr/>
            </p:nvSpPr>
            <p:spPr>
              <a:xfrm>
                <a:off x="5327233" y="776515"/>
                <a:ext cx="47408" cy="61919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195" extrusionOk="0">
                    <a:moveTo>
                      <a:pt x="732" y="1"/>
                    </a:moveTo>
                    <a:lnTo>
                      <a:pt x="0" y="1070"/>
                    </a:lnTo>
                    <a:lnTo>
                      <a:pt x="169" y="1194"/>
                    </a:lnTo>
                    <a:lnTo>
                      <a:pt x="914" y="129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54"/>
              <p:cNvSpPr/>
              <p:nvPr/>
            </p:nvSpPr>
            <p:spPr>
              <a:xfrm>
                <a:off x="5122677" y="1085229"/>
                <a:ext cx="37253" cy="45804"/>
              </a:xfrm>
              <a:custGeom>
                <a:avLst/>
                <a:gdLst/>
                <a:ahLst/>
                <a:cxnLst/>
                <a:rect l="l" t="t" r="r" b="b"/>
                <a:pathLst>
                  <a:path w="719" h="884" extrusionOk="0">
                    <a:moveTo>
                      <a:pt x="537" y="0"/>
                    </a:moveTo>
                    <a:lnTo>
                      <a:pt x="0" y="759"/>
                    </a:lnTo>
                    <a:lnTo>
                      <a:pt x="183" y="883"/>
                    </a:lnTo>
                    <a:lnTo>
                      <a:pt x="719" y="125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54"/>
              <p:cNvSpPr/>
              <p:nvPr/>
            </p:nvSpPr>
            <p:spPr>
              <a:xfrm>
                <a:off x="5070968" y="839056"/>
                <a:ext cx="46010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19" extrusionOk="0">
                    <a:moveTo>
                      <a:pt x="129" y="1"/>
                    </a:moveTo>
                    <a:lnTo>
                      <a:pt x="1" y="186"/>
                    </a:lnTo>
                    <a:lnTo>
                      <a:pt x="759" y="719"/>
                    </a:lnTo>
                    <a:lnTo>
                      <a:pt x="887" y="537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54"/>
              <p:cNvSpPr/>
              <p:nvPr/>
            </p:nvSpPr>
            <p:spPr>
              <a:xfrm>
                <a:off x="5370911" y="1047974"/>
                <a:ext cx="45958" cy="37307"/>
              </a:xfrm>
              <a:custGeom>
                <a:avLst/>
                <a:gdLst/>
                <a:ahLst/>
                <a:cxnLst/>
                <a:rect l="l" t="t" r="r" b="b"/>
                <a:pathLst>
                  <a:path w="887" h="720" extrusionOk="0">
                    <a:moveTo>
                      <a:pt x="128" y="1"/>
                    </a:moveTo>
                    <a:lnTo>
                      <a:pt x="0" y="183"/>
                    </a:lnTo>
                    <a:lnTo>
                      <a:pt x="772" y="719"/>
                    </a:lnTo>
                    <a:lnTo>
                      <a:pt x="887" y="537"/>
                    </a:ln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0" name="Google Shape;870;p54"/>
            <p:cNvSpPr/>
            <p:nvPr/>
          </p:nvSpPr>
          <p:spPr>
            <a:xfrm>
              <a:off x="5255265" y="758380"/>
              <a:ext cx="9482" cy="32695"/>
            </a:xfrm>
            <a:custGeom>
              <a:avLst/>
              <a:gdLst/>
              <a:ahLst/>
              <a:cxnLst/>
              <a:rect l="l" t="t" r="r" b="b"/>
              <a:pathLst>
                <a:path w="183" h="631" extrusionOk="0">
                  <a:moveTo>
                    <a:pt x="41" y="0"/>
                  </a:moveTo>
                  <a:lnTo>
                    <a:pt x="0" y="631"/>
                  </a:lnTo>
                  <a:lnTo>
                    <a:pt x="125" y="63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105B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1" name="Google Shape;871;p54"/>
            <p:cNvGrpSpPr/>
            <p:nvPr/>
          </p:nvGrpSpPr>
          <p:grpSpPr>
            <a:xfrm>
              <a:off x="5038326" y="757655"/>
              <a:ext cx="409112" cy="409028"/>
              <a:chOff x="5038326" y="757655"/>
              <a:chExt cx="409112" cy="409028"/>
            </a:xfrm>
          </p:grpSpPr>
          <p:sp>
            <p:nvSpPr>
              <p:cNvPr id="872" name="Google Shape;872;p54"/>
              <p:cNvSpPr/>
              <p:nvPr/>
            </p:nvSpPr>
            <p:spPr>
              <a:xfrm>
                <a:off x="5055787" y="871907"/>
                <a:ext cx="32694" cy="2051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96" extrusionOk="0">
                    <a:moveTo>
                      <a:pt x="58" y="1"/>
                    </a:moveTo>
                    <a:lnTo>
                      <a:pt x="0" y="125"/>
                    </a:lnTo>
                    <a:lnTo>
                      <a:pt x="577" y="395"/>
                    </a:lnTo>
                    <a:lnTo>
                      <a:pt x="631" y="267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54"/>
              <p:cNvSpPr/>
              <p:nvPr/>
            </p:nvSpPr>
            <p:spPr>
              <a:xfrm>
                <a:off x="5044077" y="905431"/>
                <a:ext cx="33575" cy="1528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95" extrusionOk="0">
                    <a:moveTo>
                      <a:pt x="44" y="1"/>
                    </a:moveTo>
                    <a:lnTo>
                      <a:pt x="0" y="126"/>
                    </a:lnTo>
                    <a:lnTo>
                      <a:pt x="621" y="294"/>
                    </a:lnTo>
                    <a:lnTo>
                      <a:pt x="648" y="153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54"/>
              <p:cNvSpPr/>
              <p:nvPr/>
            </p:nvSpPr>
            <p:spPr>
              <a:xfrm>
                <a:off x="5038326" y="940406"/>
                <a:ext cx="33575" cy="9482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83" extrusionOk="0">
                    <a:moveTo>
                      <a:pt x="14" y="0"/>
                    </a:moveTo>
                    <a:lnTo>
                      <a:pt x="0" y="138"/>
                    </a:lnTo>
                    <a:lnTo>
                      <a:pt x="631" y="182"/>
                    </a:lnTo>
                    <a:lnTo>
                      <a:pt x="647" y="5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54"/>
              <p:cNvSpPr/>
              <p:nvPr/>
            </p:nvSpPr>
            <p:spPr>
              <a:xfrm>
                <a:off x="5038326" y="973050"/>
                <a:ext cx="33575" cy="10208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97" extrusionOk="0">
                    <a:moveTo>
                      <a:pt x="631" y="1"/>
                    </a:moveTo>
                    <a:lnTo>
                      <a:pt x="0" y="58"/>
                    </a:lnTo>
                    <a:lnTo>
                      <a:pt x="14" y="196"/>
                    </a:lnTo>
                    <a:lnTo>
                      <a:pt x="647" y="142"/>
                    </a:lnTo>
                    <a:lnTo>
                      <a:pt x="6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54"/>
              <p:cNvSpPr/>
              <p:nvPr/>
            </p:nvSpPr>
            <p:spPr>
              <a:xfrm>
                <a:off x="5044077" y="1002947"/>
                <a:ext cx="33575" cy="15234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94" extrusionOk="0">
                    <a:moveTo>
                      <a:pt x="604" y="0"/>
                    </a:moveTo>
                    <a:lnTo>
                      <a:pt x="0" y="155"/>
                    </a:lnTo>
                    <a:lnTo>
                      <a:pt x="31" y="293"/>
                    </a:lnTo>
                    <a:lnTo>
                      <a:pt x="648" y="125"/>
                    </a:ln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54"/>
              <p:cNvSpPr/>
              <p:nvPr/>
            </p:nvSpPr>
            <p:spPr>
              <a:xfrm>
                <a:off x="5055787" y="1031238"/>
                <a:ext cx="32694" cy="20467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95" extrusionOk="0">
                    <a:moveTo>
                      <a:pt x="577" y="0"/>
                    </a:moveTo>
                    <a:lnTo>
                      <a:pt x="0" y="270"/>
                    </a:lnTo>
                    <a:lnTo>
                      <a:pt x="58" y="395"/>
                    </a:lnTo>
                    <a:lnTo>
                      <a:pt x="631" y="115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54"/>
              <p:cNvSpPr/>
              <p:nvPr/>
            </p:nvSpPr>
            <p:spPr>
              <a:xfrm>
                <a:off x="5072522" y="1057404"/>
                <a:ext cx="31347" cy="24871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80" extrusionOk="0">
                    <a:moveTo>
                      <a:pt x="520" y="1"/>
                    </a:moveTo>
                    <a:lnTo>
                      <a:pt x="1" y="368"/>
                    </a:lnTo>
                    <a:lnTo>
                      <a:pt x="85" y="480"/>
                    </a:lnTo>
                    <a:lnTo>
                      <a:pt x="604" y="116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54"/>
              <p:cNvSpPr/>
              <p:nvPr/>
            </p:nvSpPr>
            <p:spPr>
              <a:xfrm>
                <a:off x="5095061" y="1080825"/>
                <a:ext cx="28341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547" extrusionOk="0">
                    <a:moveTo>
                      <a:pt x="449" y="1"/>
                    </a:moveTo>
                    <a:lnTo>
                      <a:pt x="1" y="449"/>
                    </a:lnTo>
                    <a:lnTo>
                      <a:pt x="99" y="547"/>
                    </a:lnTo>
                    <a:lnTo>
                      <a:pt x="547" y="99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54"/>
              <p:cNvSpPr/>
              <p:nvPr/>
            </p:nvSpPr>
            <p:spPr>
              <a:xfrm>
                <a:off x="5152521" y="1116474"/>
                <a:ext cx="20518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1" extrusionOk="0">
                    <a:moveTo>
                      <a:pt x="267" y="1"/>
                    </a:moveTo>
                    <a:lnTo>
                      <a:pt x="1" y="577"/>
                    </a:lnTo>
                    <a:lnTo>
                      <a:pt x="129" y="631"/>
                    </a:lnTo>
                    <a:lnTo>
                      <a:pt x="395" y="58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54"/>
              <p:cNvSpPr/>
              <p:nvPr/>
            </p:nvSpPr>
            <p:spPr>
              <a:xfrm>
                <a:off x="5186095" y="1127303"/>
                <a:ext cx="15233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294" h="648" extrusionOk="0">
                    <a:moveTo>
                      <a:pt x="155" y="1"/>
                    </a:moveTo>
                    <a:lnTo>
                      <a:pt x="0" y="607"/>
                    </a:lnTo>
                    <a:lnTo>
                      <a:pt x="125" y="648"/>
                    </a:lnTo>
                    <a:lnTo>
                      <a:pt x="294" y="31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54"/>
              <p:cNvSpPr/>
              <p:nvPr/>
            </p:nvSpPr>
            <p:spPr>
              <a:xfrm>
                <a:off x="5221017" y="1133262"/>
                <a:ext cx="9482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83" h="645" extrusionOk="0">
                    <a:moveTo>
                      <a:pt x="55" y="0"/>
                    </a:moveTo>
                    <a:lnTo>
                      <a:pt x="1" y="631"/>
                    </a:lnTo>
                    <a:lnTo>
                      <a:pt x="139" y="644"/>
                    </a:lnTo>
                    <a:lnTo>
                      <a:pt x="183" y="14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54"/>
              <p:cNvSpPr/>
              <p:nvPr/>
            </p:nvSpPr>
            <p:spPr>
              <a:xfrm>
                <a:off x="5253711" y="1133262"/>
                <a:ext cx="10311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99" h="645" extrusionOk="0">
                    <a:moveTo>
                      <a:pt x="128" y="0"/>
                    </a:moveTo>
                    <a:lnTo>
                      <a:pt x="0" y="14"/>
                    </a:lnTo>
                    <a:lnTo>
                      <a:pt x="57" y="644"/>
                    </a:lnTo>
                    <a:lnTo>
                      <a:pt x="199" y="631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54"/>
              <p:cNvSpPr/>
              <p:nvPr/>
            </p:nvSpPr>
            <p:spPr>
              <a:xfrm>
                <a:off x="5282881" y="1127303"/>
                <a:ext cx="16114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648" extrusionOk="0">
                    <a:moveTo>
                      <a:pt x="142" y="1"/>
                    </a:moveTo>
                    <a:lnTo>
                      <a:pt x="0" y="44"/>
                    </a:lnTo>
                    <a:lnTo>
                      <a:pt x="169" y="648"/>
                    </a:lnTo>
                    <a:lnTo>
                      <a:pt x="310" y="621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54"/>
              <p:cNvSpPr/>
              <p:nvPr/>
            </p:nvSpPr>
            <p:spPr>
              <a:xfrm>
                <a:off x="5311171" y="1116474"/>
                <a:ext cx="20466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1" extrusionOk="0">
                    <a:moveTo>
                      <a:pt x="128" y="1"/>
                    </a:moveTo>
                    <a:lnTo>
                      <a:pt x="0" y="58"/>
                    </a:lnTo>
                    <a:lnTo>
                      <a:pt x="283" y="631"/>
                    </a:lnTo>
                    <a:lnTo>
                      <a:pt x="395" y="577"/>
                    </a:ln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54"/>
              <p:cNvSpPr/>
              <p:nvPr/>
            </p:nvSpPr>
            <p:spPr>
              <a:xfrm>
                <a:off x="5338217" y="1101085"/>
                <a:ext cx="24715" cy="3150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608" extrusionOk="0">
                    <a:moveTo>
                      <a:pt x="112" y="1"/>
                    </a:moveTo>
                    <a:lnTo>
                      <a:pt x="1" y="85"/>
                    </a:lnTo>
                    <a:lnTo>
                      <a:pt x="365" y="608"/>
                    </a:lnTo>
                    <a:lnTo>
                      <a:pt x="476" y="523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54"/>
              <p:cNvSpPr/>
              <p:nvPr/>
            </p:nvSpPr>
            <p:spPr>
              <a:xfrm>
                <a:off x="5361481" y="1081550"/>
                <a:ext cx="28341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547" extrusionOk="0">
                    <a:moveTo>
                      <a:pt x="98" y="0"/>
                    </a:moveTo>
                    <a:lnTo>
                      <a:pt x="0" y="98"/>
                    </a:lnTo>
                    <a:lnTo>
                      <a:pt x="449" y="546"/>
                    </a:lnTo>
                    <a:lnTo>
                      <a:pt x="546" y="449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54"/>
              <p:cNvSpPr/>
              <p:nvPr/>
            </p:nvSpPr>
            <p:spPr>
              <a:xfrm>
                <a:off x="5396402" y="1032119"/>
                <a:ext cx="33575" cy="20311"/>
              </a:xfrm>
              <a:custGeom>
                <a:avLst/>
                <a:gdLst/>
                <a:ahLst/>
                <a:cxnLst/>
                <a:rect l="l" t="t" r="r" b="b"/>
                <a:pathLst>
                  <a:path w="648" h="392" extrusionOk="0">
                    <a:moveTo>
                      <a:pt x="58" y="0"/>
                    </a:moveTo>
                    <a:lnTo>
                      <a:pt x="0" y="125"/>
                    </a:lnTo>
                    <a:lnTo>
                      <a:pt x="577" y="391"/>
                    </a:lnTo>
                    <a:lnTo>
                      <a:pt x="648" y="266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54"/>
              <p:cNvSpPr/>
              <p:nvPr/>
            </p:nvSpPr>
            <p:spPr>
              <a:xfrm>
                <a:off x="5407231" y="1003620"/>
                <a:ext cx="34300" cy="1544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298" extrusionOk="0">
                    <a:moveTo>
                      <a:pt x="44" y="1"/>
                    </a:moveTo>
                    <a:lnTo>
                      <a:pt x="1" y="142"/>
                    </a:lnTo>
                    <a:lnTo>
                      <a:pt x="621" y="297"/>
                    </a:lnTo>
                    <a:lnTo>
                      <a:pt x="661" y="169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54"/>
              <p:cNvSpPr/>
              <p:nvPr/>
            </p:nvSpPr>
            <p:spPr>
              <a:xfrm>
                <a:off x="5413863" y="974449"/>
                <a:ext cx="32746" cy="9638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86" extrusionOk="0">
                    <a:moveTo>
                      <a:pt x="1" y="1"/>
                    </a:moveTo>
                    <a:lnTo>
                      <a:pt x="1" y="129"/>
                    </a:lnTo>
                    <a:lnTo>
                      <a:pt x="631" y="186"/>
                    </a:lnTo>
                    <a:lnTo>
                      <a:pt x="631" y="5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54"/>
              <p:cNvSpPr/>
              <p:nvPr/>
            </p:nvSpPr>
            <p:spPr>
              <a:xfrm>
                <a:off x="5413863" y="941805"/>
                <a:ext cx="33575" cy="9482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83" extrusionOk="0">
                    <a:moveTo>
                      <a:pt x="631" y="0"/>
                    </a:moveTo>
                    <a:lnTo>
                      <a:pt x="1" y="57"/>
                    </a:lnTo>
                    <a:lnTo>
                      <a:pt x="14" y="182"/>
                    </a:lnTo>
                    <a:lnTo>
                      <a:pt x="648" y="12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54"/>
              <p:cNvSpPr/>
              <p:nvPr/>
            </p:nvSpPr>
            <p:spPr>
              <a:xfrm>
                <a:off x="5408112" y="906156"/>
                <a:ext cx="33419" cy="15959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08" extrusionOk="0">
                    <a:moveTo>
                      <a:pt x="604" y="0"/>
                    </a:moveTo>
                    <a:lnTo>
                      <a:pt x="0" y="169"/>
                    </a:lnTo>
                    <a:lnTo>
                      <a:pt x="27" y="307"/>
                    </a:lnTo>
                    <a:lnTo>
                      <a:pt x="644" y="139"/>
                    </a:ln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54"/>
              <p:cNvSpPr/>
              <p:nvPr/>
            </p:nvSpPr>
            <p:spPr>
              <a:xfrm>
                <a:off x="5397076" y="873306"/>
                <a:ext cx="32901" cy="20467"/>
              </a:xfrm>
              <a:custGeom>
                <a:avLst/>
                <a:gdLst/>
                <a:ahLst/>
                <a:cxnLst/>
                <a:rect l="l" t="t" r="r" b="b"/>
                <a:pathLst>
                  <a:path w="635" h="395" extrusionOk="0">
                    <a:moveTo>
                      <a:pt x="577" y="1"/>
                    </a:moveTo>
                    <a:lnTo>
                      <a:pt x="1" y="267"/>
                    </a:lnTo>
                    <a:lnTo>
                      <a:pt x="58" y="395"/>
                    </a:lnTo>
                    <a:lnTo>
                      <a:pt x="635" y="115"/>
                    </a:lnTo>
                    <a:lnTo>
                      <a:pt x="5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54"/>
              <p:cNvSpPr/>
              <p:nvPr/>
            </p:nvSpPr>
            <p:spPr>
              <a:xfrm>
                <a:off x="5381895" y="842061"/>
                <a:ext cx="31347" cy="24819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79" extrusionOk="0">
                    <a:moveTo>
                      <a:pt x="520" y="0"/>
                    </a:moveTo>
                    <a:lnTo>
                      <a:pt x="1" y="364"/>
                    </a:lnTo>
                    <a:lnTo>
                      <a:pt x="85" y="479"/>
                    </a:lnTo>
                    <a:lnTo>
                      <a:pt x="604" y="111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54"/>
              <p:cNvSpPr/>
              <p:nvPr/>
            </p:nvSpPr>
            <p:spPr>
              <a:xfrm>
                <a:off x="5362154" y="815118"/>
                <a:ext cx="28549" cy="2839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548" extrusionOk="0">
                    <a:moveTo>
                      <a:pt x="449" y="1"/>
                    </a:moveTo>
                    <a:lnTo>
                      <a:pt x="1" y="449"/>
                    </a:lnTo>
                    <a:lnTo>
                      <a:pt x="98" y="547"/>
                    </a:lnTo>
                    <a:lnTo>
                      <a:pt x="550" y="99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54"/>
              <p:cNvSpPr/>
              <p:nvPr/>
            </p:nvSpPr>
            <p:spPr>
              <a:xfrm>
                <a:off x="5312725" y="775842"/>
                <a:ext cx="20311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631" extrusionOk="0">
                    <a:moveTo>
                      <a:pt x="267" y="0"/>
                    </a:moveTo>
                    <a:lnTo>
                      <a:pt x="1" y="577"/>
                    </a:lnTo>
                    <a:lnTo>
                      <a:pt x="125" y="631"/>
                    </a:lnTo>
                    <a:lnTo>
                      <a:pt x="392" y="58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54"/>
              <p:cNvSpPr/>
              <p:nvPr/>
            </p:nvSpPr>
            <p:spPr>
              <a:xfrm>
                <a:off x="5284280" y="763406"/>
                <a:ext cx="15388" cy="34302"/>
              </a:xfrm>
              <a:custGeom>
                <a:avLst/>
                <a:gdLst/>
                <a:ahLst/>
                <a:cxnLst/>
                <a:rect l="l" t="t" r="r" b="b"/>
                <a:pathLst>
                  <a:path w="297" h="662" extrusionOk="0">
                    <a:moveTo>
                      <a:pt x="169" y="1"/>
                    </a:moveTo>
                    <a:lnTo>
                      <a:pt x="0" y="618"/>
                    </a:lnTo>
                    <a:lnTo>
                      <a:pt x="142" y="662"/>
                    </a:lnTo>
                    <a:lnTo>
                      <a:pt x="297" y="45"/>
                    </a:lnTo>
                    <a:lnTo>
                      <a:pt x="1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54"/>
              <p:cNvSpPr/>
              <p:nvPr/>
            </p:nvSpPr>
            <p:spPr>
              <a:xfrm>
                <a:off x="5221742" y="757655"/>
                <a:ext cx="10155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5" extrusionOk="0">
                    <a:moveTo>
                      <a:pt x="142" y="1"/>
                    </a:moveTo>
                    <a:lnTo>
                      <a:pt x="0" y="14"/>
                    </a:lnTo>
                    <a:lnTo>
                      <a:pt x="57" y="645"/>
                    </a:lnTo>
                    <a:lnTo>
                      <a:pt x="196" y="631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54"/>
              <p:cNvSpPr/>
              <p:nvPr/>
            </p:nvSpPr>
            <p:spPr>
              <a:xfrm>
                <a:off x="5186769" y="763406"/>
                <a:ext cx="15285" cy="3362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649" extrusionOk="0">
                    <a:moveTo>
                      <a:pt x="142" y="1"/>
                    </a:moveTo>
                    <a:lnTo>
                      <a:pt x="1" y="45"/>
                    </a:lnTo>
                    <a:lnTo>
                      <a:pt x="169" y="648"/>
                    </a:lnTo>
                    <a:lnTo>
                      <a:pt x="294" y="618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54"/>
              <p:cNvSpPr/>
              <p:nvPr/>
            </p:nvSpPr>
            <p:spPr>
              <a:xfrm>
                <a:off x="5153246" y="775116"/>
                <a:ext cx="20466" cy="3274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2" extrusionOk="0">
                    <a:moveTo>
                      <a:pt x="129" y="1"/>
                    </a:moveTo>
                    <a:lnTo>
                      <a:pt x="0" y="55"/>
                    </a:lnTo>
                    <a:lnTo>
                      <a:pt x="284" y="631"/>
                    </a:lnTo>
                    <a:lnTo>
                      <a:pt x="395" y="577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54"/>
              <p:cNvSpPr/>
              <p:nvPr/>
            </p:nvSpPr>
            <p:spPr>
              <a:xfrm>
                <a:off x="5122677" y="791904"/>
                <a:ext cx="24870" cy="31296"/>
              </a:xfrm>
              <a:custGeom>
                <a:avLst/>
                <a:gdLst/>
                <a:ahLst/>
                <a:cxnLst/>
                <a:rect l="l" t="t" r="r" b="b"/>
                <a:pathLst>
                  <a:path w="480" h="604" extrusionOk="0">
                    <a:moveTo>
                      <a:pt x="115" y="0"/>
                    </a:moveTo>
                    <a:lnTo>
                      <a:pt x="0" y="85"/>
                    </a:lnTo>
                    <a:lnTo>
                      <a:pt x="368" y="604"/>
                    </a:lnTo>
                    <a:lnTo>
                      <a:pt x="479" y="52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54"/>
              <p:cNvSpPr/>
              <p:nvPr/>
            </p:nvSpPr>
            <p:spPr>
              <a:xfrm>
                <a:off x="5095786" y="814444"/>
                <a:ext cx="28497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47" extrusionOk="0">
                    <a:moveTo>
                      <a:pt x="98" y="0"/>
                    </a:moveTo>
                    <a:lnTo>
                      <a:pt x="0" y="98"/>
                    </a:lnTo>
                    <a:lnTo>
                      <a:pt x="449" y="547"/>
                    </a:lnTo>
                    <a:lnTo>
                      <a:pt x="550" y="449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3" name="Google Shape;903;p54"/>
            <p:cNvSpPr/>
            <p:nvPr/>
          </p:nvSpPr>
          <p:spPr>
            <a:xfrm>
              <a:off x="5517281" y="782940"/>
              <a:ext cx="84403" cy="74924"/>
            </a:xfrm>
            <a:custGeom>
              <a:avLst/>
              <a:gdLst/>
              <a:ahLst/>
              <a:cxnLst/>
              <a:rect l="l" t="t" r="r" b="b"/>
              <a:pathLst>
                <a:path w="1629" h="1446" extrusionOk="0">
                  <a:moveTo>
                    <a:pt x="1161" y="1"/>
                  </a:moveTo>
                  <a:cubicBezTo>
                    <a:pt x="1116" y="1"/>
                    <a:pt x="1056" y="15"/>
                    <a:pt x="995" y="45"/>
                  </a:cubicBezTo>
                  <a:lnTo>
                    <a:pt x="196" y="396"/>
                  </a:lnTo>
                  <a:cubicBezTo>
                    <a:pt x="85" y="453"/>
                    <a:pt x="0" y="538"/>
                    <a:pt x="27" y="578"/>
                  </a:cubicBezTo>
                  <a:lnTo>
                    <a:pt x="392" y="1407"/>
                  </a:lnTo>
                  <a:cubicBezTo>
                    <a:pt x="406" y="1434"/>
                    <a:pt x="438" y="1446"/>
                    <a:pt x="479" y="1446"/>
                  </a:cubicBezTo>
                  <a:cubicBezTo>
                    <a:pt x="526" y="1446"/>
                    <a:pt x="585" y="1431"/>
                    <a:pt x="644" y="1407"/>
                  </a:cubicBezTo>
                  <a:lnTo>
                    <a:pt x="1447" y="1043"/>
                  </a:lnTo>
                  <a:cubicBezTo>
                    <a:pt x="1558" y="986"/>
                    <a:pt x="1629" y="915"/>
                    <a:pt x="1615" y="861"/>
                  </a:cubicBezTo>
                  <a:lnTo>
                    <a:pt x="1234" y="32"/>
                  </a:lnTo>
                  <a:cubicBezTo>
                    <a:pt x="1228" y="11"/>
                    <a:pt x="1201" y="1"/>
                    <a:pt x="1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4"/>
            <p:cNvSpPr/>
            <p:nvPr/>
          </p:nvSpPr>
          <p:spPr>
            <a:xfrm>
              <a:off x="5402879" y="606199"/>
              <a:ext cx="105697" cy="99899"/>
            </a:xfrm>
            <a:custGeom>
              <a:avLst/>
              <a:gdLst/>
              <a:ahLst/>
              <a:cxnLst/>
              <a:rect l="l" t="t" r="r" b="b"/>
              <a:pathLst>
                <a:path w="2040" h="1928" extrusionOk="0">
                  <a:moveTo>
                    <a:pt x="776" y="1"/>
                  </a:moveTo>
                  <a:cubicBezTo>
                    <a:pt x="710" y="1"/>
                    <a:pt x="631" y="51"/>
                    <a:pt x="577" y="129"/>
                  </a:cubicBezTo>
                  <a:lnTo>
                    <a:pt x="71" y="844"/>
                  </a:lnTo>
                  <a:cubicBezTo>
                    <a:pt x="0" y="941"/>
                    <a:pt x="0" y="1069"/>
                    <a:pt x="71" y="1110"/>
                  </a:cubicBezTo>
                  <a:lnTo>
                    <a:pt x="1211" y="1912"/>
                  </a:lnTo>
                  <a:cubicBezTo>
                    <a:pt x="1229" y="1923"/>
                    <a:pt x="1250" y="1928"/>
                    <a:pt x="1273" y="1928"/>
                  </a:cubicBezTo>
                  <a:cubicBezTo>
                    <a:pt x="1336" y="1928"/>
                    <a:pt x="1411" y="1887"/>
                    <a:pt x="1463" y="1815"/>
                  </a:cubicBezTo>
                  <a:lnTo>
                    <a:pt x="1956" y="1083"/>
                  </a:lnTo>
                  <a:cubicBezTo>
                    <a:pt x="2040" y="985"/>
                    <a:pt x="2040" y="857"/>
                    <a:pt x="1969" y="817"/>
                  </a:cubicBezTo>
                  <a:lnTo>
                    <a:pt x="830" y="14"/>
                  </a:lnTo>
                  <a:cubicBezTo>
                    <a:pt x="813" y="5"/>
                    <a:pt x="795" y="1"/>
                    <a:pt x="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54"/>
          <p:cNvGrpSpPr/>
          <p:nvPr/>
        </p:nvGrpSpPr>
        <p:grpSpPr>
          <a:xfrm>
            <a:off x="6808504" y="285319"/>
            <a:ext cx="793407" cy="613837"/>
            <a:chOff x="7084783" y="654573"/>
            <a:chExt cx="698053" cy="540064"/>
          </a:xfrm>
        </p:grpSpPr>
        <p:sp>
          <p:nvSpPr>
            <p:cNvPr id="906" name="Google Shape;906;p54"/>
            <p:cNvSpPr/>
            <p:nvPr/>
          </p:nvSpPr>
          <p:spPr>
            <a:xfrm>
              <a:off x="7084783" y="654573"/>
              <a:ext cx="577013" cy="540064"/>
            </a:xfrm>
            <a:custGeom>
              <a:avLst/>
              <a:gdLst/>
              <a:ahLst/>
              <a:cxnLst/>
              <a:rect l="l" t="t" r="r" b="b"/>
              <a:pathLst>
                <a:path w="10173" h="9522" extrusionOk="0">
                  <a:moveTo>
                    <a:pt x="5249" y="0"/>
                  </a:moveTo>
                  <a:cubicBezTo>
                    <a:pt x="5061" y="0"/>
                    <a:pt x="4872" y="11"/>
                    <a:pt x="4680" y="33"/>
                  </a:cubicBezTo>
                  <a:cubicBezTo>
                    <a:pt x="1953" y="343"/>
                    <a:pt x="1" y="2787"/>
                    <a:pt x="311" y="5511"/>
                  </a:cubicBezTo>
                  <a:cubicBezTo>
                    <a:pt x="436" y="6647"/>
                    <a:pt x="942" y="7645"/>
                    <a:pt x="1673" y="8404"/>
                  </a:cubicBezTo>
                  <a:cubicBezTo>
                    <a:pt x="2161" y="8301"/>
                    <a:pt x="2839" y="8177"/>
                    <a:pt x="3243" y="8177"/>
                  </a:cubicBezTo>
                  <a:cubicBezTo>
                    <a:pt x="3328" y="8177"/>
                    <a:pt x="3400" y="8182"/>
                    <a:pt x="3457" y="8195"/>
                  </a:cubicBezTo>
                  <a:cubicBezTo>
                    <a:pt x="3889" y="8278"/>
                    <a:pt x="4732" y="9521"/>
                    <a:pt x="6037" y="9521"/>
                  </a:cubicBezTo>
                  <a:cubicBezTo>
                    <a:pt x="6259" y="9521"/>
                    <a:pt x="6495" y="9485"/>
                    <a:pt x="6744" y="9402"/>
                  </a:cubicBezTo>
                  <a:cubicBezTo>
                    <a:pt x="8443" y="8812"/>
                    <a:pt x="8514" y="7352"/>
                    <a:pt x="8136" y="4935"/>
                  </a:cubicBezTo>
                  <a:lnTo>
                    <a:pt x="10172" y="4500"/>
                  </a:lnTo>
                  <a:cubicBezTo>
                    <a:pt x="10172" y="4473"/>
                    <a:pt x="10172" y="4429"/>
                    <a:pt x="10159" y="4402"/>
                  </a:cubicBezTo>
                  <a:cubicBezTo>
                    <a:pt x="9871" y="1866"/>
                    <a:pt x="7737" y="0"/>
                    <a:pt x="5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4"/>
            <p:cNvSpPr/>
            <p:nvPr/>
          </p:nvSpPr>
          <p:spPr>
            <a:xfrm>
              <a:off x="7100664" y="927328"/>
              <a:ext cx="454214" cy="267310"/>
            </a:xfrm>
            <a:custGeom>
              <a:avLst/>
              <a:gdLst/>
              <a:ahLst/>
              <a:cxnLst/>
              <a:rect l="l" t="t" r="r" b="b"/>
              <a:pathLst>
                <a:path w="8008" h="4713" extrusionOk="0">
                  <a:moveTo>
                    <a:pt x="1" y="1"/>
                  </a:moveTo>
                  <a:cubicBezTo>
                    <a:pt x="1" y="237"/>
                    <a:pt x="1" y="463"/>
                    <a:pt x="31" y="702"/>
                  </a:cubicBezTo>
                  <a:cubicBezTo>
                    <a:pt x="156" y="1838"/>
                    <a:pt x="662" y="2836"/>
                    <a:pt x="1393" y="3595"/>
                  </a:cubicBezTo>
                  <a:cubicBezTo>
                    <a:pt x="1881" y="3492"/>
                    <a:pt x="2559" y="3368"/>
                    <a:pt x="2963" y="3368"/>
                  </a:cubicBezTo>
                  <a:cubicBezTo>
                    <a:pt x="3048" y="3368"/>
                    <a:pt x="3120" y="3373"/>
                    <a:pt x="3177" y="3386"/>
                  </a:cubicBezTo>
                  <a:cubicBezTo>
                    <a:pt x="3609" y="3469"/>
                    <a:pt x="4452" y="4712"/>
                    <a:pt x="5757" y="4712"/>
                  </a:cubicBezTo>
                  <a:cubicBezTo>
                    <a:pt x="5979" y="4712"/>
                    <a:pt x="6215" y="4676"/>
                    <a:pt x="6464" y="4593"/>
                  </a:cubicBezTo>
                  <a:cubicBezTo>
                    <a:pt x="7448" y="4242"/>
                    <a:pt x="7883" y="3625"/>
                    <a:pt x="8008" y="2681"/>
                  </a:cubicBezTo>
                  <a:cubicBezTo>
                    <a:pt x="7870" y="2499"/>
                    <a:pt x="7772" y="2276"/>
                    <a:pt x="7742" y="2051"/>
                  </a:cubicBezTo>
                  <a:cubicBezTo>
                    <a:pt x="7307" y="2499"/>
                    <a:pt x="6774" y="2866"/>
                    <a:pt x="6197" y="3089"/>
                  </a:cubicBezTo>
                  <a:cubicBezTo>
                    <a:pt x="5758" y="3253"/>
                    <a:pt x="5302" y="3333"/>
                    <a:pt x="4846" y="3333"/>
                  </a:cubicBezTo>
                  <a:cubicBezTo>
                    <a:pt x="4282" y="3333"/>
                    <a:pt x="3720" y="3211"/>
                    <a:pt x="3190" y="2978"/>
                  </a:cubicBezTo>
                  <a:cubicBezTo>
                    <a:pt x="1842" y="2388"/>
                    <a:pt x="759" y="12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7122274" y="1056077"/>
              <a:ext cx="90128" cy="87685"/>
            </a:xfrm>
            <a:custGeom>
              <a:avLst/>
              <a:gdLst/>
              <a:ahLst/>
              <a:cxnLst/>
              <a:rect l="l" t="t" r="r" b="b"/>
              <a:pathLst>
                <a:path w="1589" h="1546" extrusionOk="0">
                  <a:moveTo>
                    <a:pt x="172" y="1"/>
                  </a:moveTo>
                  <a:cubicBezTo>
                    <a:pt x="29" y="1"/>
                    <a:pt x="1" y="189"/>
                    <a:pt x="1" y="189"/>
                  </a:cubicBezTo>
                  <a:cubicBezTo>
                    <a:pt x="361" y="1338"/>
                    <a:pt x="571" y="1545"/>
                    <a:pt x="675" y="1545"/>
                  </a:cubicBezTo>
                  <a:cubicBezTo>
                    <a:pt x="734" y="1545"/>
                    <a:pt x="759" y="1480"/>
                    <a:pt x="759" y="1480"/>
                  </a:cubicBezTo>
                  <a:lnTo>
                    <a:pt x="1589" y="1213"/>
                  </a:lnTo>
                  <a:cubicBezTo>
                    <a:pt x="1531" y="694"/>
                    <a:pt x="786" y="455"/>
                    <a:pt x="422" y="131"/>
                  </a:cubicBezTo>
                  <a:cubicBezTo>
                    <a:pt x="314" y="35"/>
                    <a:pt x="232" y="1"/>
                    <a:pt x="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4"/>
            <p:cNvSpPr/>
            <p:nvPr/>
          </p:nvSpPr>
          <p:spPr>
            <a:xfrm>
              <a:off x="7354997" y="1122323"/>
              <a:ext cx="31026" cy="29833"/>
            </a:xfrm>
            <a:custGeom>
              <a:avLst/>
              <a:gdLst/>
              <a:ahLst/>
              <a:cxnLst/>
              <a:rect l="l" t="t" r="r" b="b"/>
              <a:pathLst>
                <a:path w="547" h="526" extrusionOk="0">
                  <a:moveTo>
                    <a:pt x="263" y="0"/>
                  </a:moveTo>
                  <a:cubicBezTo>
                    <a:pt x="254" y="0"/>
                    <a:pt x="245" y="1"/>
                    <a:pt x="237" y="2"/>
                  </a:cubicBezTo>
                  <a:cubicBezTo>
                    <a:pt x="99" y="18"/>
                    <a:pt x="1" y="143"/>
                    <a:pt x="14" y="285"/>
                  </a:cubicBezTo>
                  <a:cubicBezTo>
                    <a:pt x="27" y="416"/>
                    <a:pt x="139" y="525"/>
                    <a:pt x="271" y="525"/>
                  </a:cubicBezTo>
                  <a:cubicBezTo>
                    <a:pt x="279" y="525"/>
                    <a:pt x="286" y="525"/>
                    <a:pt x="294" y="524"/>
                  </a:cubicBezTo>
                  <a:cubicBezTo>
                    <a:pt x="436" y="507"/>
                    <a:pt x="547" y="369"/>
                    <a:pt x="533" y="227"/>
                  </a:cubicBezTo>
                  <a:cubicBezTo>
                    <a:pt x="508" y="95"/>
                    <a:pt x="394" y="0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4"/>
            <p:cNvSpPr/>
            <p:nvPr/>
          </p:nvSpPr>
          <p:spPr>
            <a:xfrm>
              <a:off x="7456922" y="1119997"/>
              <a:ext cx="31026" cy="29663"/>
            </a:xfrm>
            <a:custGeom>
              <a:avLst/>
              <a:gdLst/>
              <a:ahLst/>
              <a:cxnLst/>
              <a:rect l="l" t="t" r="r" b="b"/>
              <a:pathLst>
                <a:path w="547" h="523" extrusionOk="0">
                  <a:moveTo>
                    <a:pt x="266" y="1"/>
                  </a:moveTo>
                  <a:cubicBezTo>
                    <a:pt x="257" y="1"/>
                    <a:pt x="249" y="1"/>
                    <a:pt x="240" y="2"/>
                  </a:cubicBezTo>
                  <a:cubicBezTo>
                    <a:pt x="98" y="16"/>
                    <a:pt x="1" y="144"/>
                    <a:pt x="14" y="282"/>
                  </a:cubicBezTo>
                  <a:cubicBezTo>
                    <a:pt x="27" y="427"/>
                    <a:pt x="140" y="523"/>
                    <a:pt x="269" y="523"/>
                  </a:cubicBezTo>
                  <a:cubicBezTo>
                    <a:pt x="277" y="523"/>
                    <a:pt x="286" y="522"/>
                    <a:pt x="294" y="521"/>
                  </a:cubicBezTo>
                  <a:cubicBezTo>
                    <a:pt x="449" y="508"/>
                    <a:pt x="547" y="366"/>
                    <a:pt x="533" y="228"/>
                  </a:cubicBezTo>
                  <a:cubicBezTo>
                    <a:pt x="521" y="95"/>
                    <a:pt x="395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4"/>
            <p:cNvSpPr/>
            <p:nvPr/>
          </p:nvSpPr>
          <p:spPr>
            <a:xfrm>
              <a:off x="7464977" y="901748"/>
              <a:ext cx="317859" cy="290337"/>
            </a:xfrm>
            <a:custGeom>
              <a:avLst/>
              <a:gdLst/>
              <a:ahLst/>
              <a:cxnLst/>
              <a:rect l="l" t="t" r="r" b="b"/>
              <a:pathLst>
                <a:path w="5604" h="5119" extrusionOk="0">
                  <a:moveTo>
                    <a:pt x="4720" y="1912"/>
                  </a:moveTo>
                  <a:cubicBezTo>
                    <a:pt x="4747" y="2023"/>
                    <a:pt x="4805" y="2235"/>
                    <a:pt x="4858" y="2488"/>
                  </a:cubicBezTo>
                  <a:cubicBezTo>
                    <a:pt x="4410" y="2626"/>
                    <a:pt x="3385" y="2697"/>
                    <a:pt x="2387" y="2711"/>
                  </a:cubicBezTo>
                  <a:cubicBezTo>
                    <a:pt x="2374" y="2529"/>
                    <a:pt x="2360" y="2333"/>
                    <a:pt x="2343" y="2151"/>
                  </a:cubicBezTo>
                  <a:cubicBezTo>
                    <a:pt x="3217" y="2137"/>
                    <a:pt x="4144" y="2080"/>
                    <a:pt x="4720" y="1912"/>
                  </a:cubicBezTo>
                  <a:close/>
                  <a:moveTo>
                    <a:pt x="4902" y="2657"/>
                  </a:moveTo>
                  <a:cubicBezTo>
                    <a:pt x="4929" y="2795"/>
                    <a:pt x="4973" y="2963"/>
                    <a:pt x="5000" y="3119"/>
                  </a:cubicBezTo>
                  <a:cubicBezTo>
                    <a:pt x="5196" y="4258"/>
                    <a:pt x="5027" y="4582"/>
                    <a:pt x="4916" y="4679"/>
                  </a:cubicBezTo>
                  <a:cubicBezTo>
                    <a:pt x="4730" y="4838"/>
                    <a:pt x="4375" y="4946"/>
                    <a:pt x="3994" y="4946"/>
                  </a:cubicBezTo>
                  <a:cubicBezTo>
                    <a:pt x="3767" y="4946"/>
                    <a:pt x="3530" y="4907"/>
                    <a:pt x="3314" y="4818"/>
                  </a:cubicBezTo>
                  <a:cubicBezTo>
                    <a:pt x="2977" y="4679"/>
                    <a:pt x="2542" y="4356"/>
                    <a:pt x="2472" y="3584"/>
                  </a:cubicBezTo>
                  <a:cubicBezTo>
                    <a:pt x="2458" y="3358"/>
                    <a:pt x="2428" y="3119"/>
                    <a:pt x="2414" y="2896"/>
                  </a:cubicBezTo>
                  <a:cubicBezTo>
                    <a:pt x="3018" y="2879"/>
                    <a:pt x="3652" y="2852"/>
                    <a:pt x="4157" y="2795"/>
                  </a:cubicBezTo>
                  <a:cubicBezTo>
                    <a:pt x="4467" y="2754"/>
                    <a:pt x="4720" y="2711"/>
                    <a:pt x="4902" y="2657"/>
                  </a:cubicBezTo>
                  <a:close/>
                  <a:moveTo>
                    <a:pt x="2161" y="0"/>
                  </a:moveTo>
                  <a:lnTo>
                    <a:pt x="1993" y="13"/>
                  </a:lnTo>
                  <a:cubicBezTo>
                    <a:pt x="1993" y="30"/>
                    <a:pt x="2064" y="887"/>
                    <a:pt x="2148" y="1982"/>
                  </a:cubicBezTo>
                  <a:cubicBezTo>
                    <a:pt x="1039" y="1982"/>
                    <a:pt x="27" y="1939"/>
                    <a:pt x="14" y="1939"/>
                  </a:cubicBezTo>
                  <a:lnTo>
                    <a:pt x="0" y="2107"/>
                  </a:lnTo>
                  <a:cubicBezTo>
                    <a:pt x="76" y="2107"/>
                    <a:pt x="869" y="2153"/>
                    <a:pt x="1820" y="2153"/>
                  </a:cubicBezTo>
                  <a:cubicBezTo>
                    <a:pt x="1932" y="2153"/>
                    <a:pt x="2046" y="2152"/>
                    <a:pt x="2161" y="2151"/>
                  </a:cubicBezTo>
                  <a:cubicBezTo>
                    <a:pt x="2175" y="2333"/>
                    <a:pt x="2205" y="2529"/>
                    <a:pt x="2219" y="2727"/>
                  </a:cubicBezTo>
                  <a:cubicBezTo>
                    <a:pt x="2015" y="2730"/>
                    <a:pt x="1813" y="2731"/>
                    <a:pt x="1620" y="2731"/>
                  </a:cubicBezTo>
                  <a:cubicBezTo>
                    <a:pt x="751" y="2731"/>
                    <a:pt x="49" y="2711"/>
                    <a:pt x="27" y="2711"/>
                  </a:cubicBezTo>
                  <a:lnTo>
                    <a:pt x="27" y="2896"/>
                  </a:lnTo>
                  <a:cubicBezTo>
                    <a:pt x="83" y="2896"/>
                    <a:pt x="552" y="2908"/>
                    <a:pt x="1186" y="2908"/>
                  </a:cubicBezTo>
                  <a:cubicBezTo>
                    <a:pt x="1504" y="2908"/>
                    <a:pt x="1862" y="2905"/>
                    <a:pt x="2232" y="2896"/>
                  </a:cubicBezTo>
                  <a:cubicBezTo>
                    <a:pt x="2259" y="3132"/>
                    <a:pt x="2276" y="3371"/>
                    <a:pt x="2303" y="3597"/>
                  </a:cubicBezTo>
                  <a:cubicBezTo>
                    <a:pt x="2374" y="4454"/>
                    <a:pt x="2866" y="4818"/>
                    <a:pt x="3244" y="4986"/>
                  </a:cubicBezTo>
                  <a:cubicBezTo>
                    <a:pt x="3477" y="5078"/>
                    <a:pt x="3723" y="5118"/>
                    <a:pt x="3959" y="5118"/>
                  </a:cubicBezTo>
                  <a:cubicBezTo>
                    <a:pt x="4051" y="5118"/>
                    <a:pt x="4141" y="5112"/>
                    <a:pt x="4228" y="5101"/>
                  </a:cubicBezTo>
                  <a:cubicBezTo>
                    <a:pt x="4565" y="5071"/>
                    <a:pt x="4858" y="4959"/>
                    <a:pt x="5027" y="4804"/>
                  </a:cubicBezTo>
                  <a:cubicBezTo>
                    <a:pt x="5604" y="4329"/>
                    <a:pt x="4943" y="2036"/>
                    <a:pt x="4858" y="1783"/>
                  </a:cubicBezTo>
                  <a:lnTo>
                    <a:pt x="4832" y="1699"/>
                  </a:lnTo>
                  <a:lnTo>
                    <a:pt x="4747" y="1730"/>
                  </a:lnTo>
                  <a:cubicBezTo>
                    <a:pt x="4215" y="1898"/>
                    <a:pt x="3244" y="1952"/>
                    <a:pt x="2330" y="1982"/>
                  </a:cubicBezTo>
                  <a:cubicBezTo>
                    <a:pt x="2232" y="887"/>
                    <a:pt x="2161" y="13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4"/>
            <p:cNvSpPr/>
            <p:nvPr/>
          </p:nvSpPr>
          <p:spPr>
            <a:xfrm>
              <a:off x="7521356" y="884336"/>
              <a:ext cx="157852" cy="239064"/>
            </a:xfrm>
            <a:custGeom>
              <a:avLst/>
              <a:gdLst/>
              <a:ahLst/>
              <a:cxnLst/>
              <a:rect l="l" t="t" r="r" b="b"/>
              <a:pathLst>
                <a:path w="2783" h="4215" extrusionOk="0">
                  <a:moveTo>
                    <a:pt x="2418" y="0"/>
                  </a:moveTo>
                  <a:lnTo>
                    <a:pt x="1" y="476"/>
                  </a:lnTo>
                  <a:cubicBezTo>
                    <a:pt x="453" y="1797"/>
                    <a:pt x="18" y="4086"/>
                    <a:pt x="18" y="4086"/>
                  </a:cubicBezTo>
                  <a:lnTo>
                    <a:pt x="368" y="4214"/>
                  </a:lnTo>
                  <a:cubicBezTo>
                    <a:pt x="1012" y="3638"/>
                    <a:pt x="439" y="884"/>
                    <a:pt x="439" y="884"/>
                  </a:cubicBezTo>
                  <a:cubicBezTo>
                    <a:pt x="439" y="884"/>
                    <a:pt x="2165" y="688"/>
                    <a:pt x="2475" y="449"/>
                  </a:cubicBezTo>
                  <a:cubicBezTo>
                    <a:pt x="2782" y="223"/>
                    <a:pt x="2418" y="0"/>
                    <a:pt x="2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4"/>
            <p:cNvSpPr/>
            <p:nvPr/>
          </p:nvSpPr>
          <p:spPr>
            <a:xfrm>
              <a:off x="7393283" y="990001"/>
              <a:ext cx="95630" cy="90691"/>
            </a:xfrm>
            <a:custGeom>
              <a:avLst/>
              <a:gdLst/>
              <a:ahLst/>
              <a:cxnLst/>
              <a:rect l="l" t="t" r="r" b="b"/>
              <a:pathLst>
                <a:path w="1686" h="1599" extrusionOk="0">
                  <a:moveTo>
                    <a:pt x="827" y="1"/>
                  </a:moveTo>
                  <a:cubicBezTo>
                    <a:pt x="799" y="1"/>
                    <a:pt x="770" y="2"/>
                    <a:pt x="742" y="5"/>
                  </a:cubicBezTo>
                  <a:cubicBezTo>
                    <a:pt x="307" y="59"/>
                    <a:pt x="0" y="453"/>
                    <a:pt x="40" y="888"/>
                  </a:cubicBezTo>
                  <a:cubicBezTo>
                    <a:pt x="94" y="1291"/>
                    <a:pt x="433" y="1599"/>
                    <a:pt x="832" y="1599"/>
                  </a:cubicBezTo>
                  <a:cubicBezTo>
                    <a:pt x="863" y="1599"/>
                    <a:pt x="895" y="1597"/>
                    <a:pt x="927" y="1593"/>
                  </a:cubicBezTo>
                  <a:cubicBezTo>
                    <a:pt x="1362" y="1549"/>
                    <a:pt x="1686" y="1155"/>
                    <a:pt x="1628" y="706"/>
                  </a:cubicBezTo>
                  <a:cubicBezTo>
                    <a:pt x="1587" y="299"/>
                    <a:pt x="1242" y="1"/>
                    <a:pt x="8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4"/>
            <p:cNvSpPr/>
            <p:nvPr/>
          </p:nvSpPr>
          <p:spPr>
            <a:xfrm>
              <a:off x="7411433" y="1007526"/>
              <a:ext cx="59159" cy="56150"/>
            </a:xfrm>
            <a:custGeom>
              <a:avLst/>
              <a:gdLst/>
              <a:ahLst/>
              <a:cxnLst/>
              <a:rect l="l" t="t" r="r" b="b"/>
              <a:pathLst>
                <a:path w="1043" h="990" extrusionOk="0">
                  <a:moveTo>
                    <a:pt x="515" y="0"/>
                  </a:moveTo>
                  <a:cubicBezTo>
                    <a:pt x="498" y="0"/>
                    <a:pt x="482" y="1"/>
                    <a:pt x="466" y="3"/>
                  </a:cubicBezTo>
                  <a:cubicBezTo>
                    <a:pt x="199" y="33"/>
                    <a:pt x="0" y="272"/>
                    <a:pt x="31" y="552"/>
                  </a:cubicBezTo>
                  <a:cubicBezTo>
                    <a:pt x="56" y="802"/>
                    <a:pt x="280" y="990"/>
                    <a:pt x="528" y="990"/>
                  </a:cubicBezTo>
                  <a:cubicBezTo>
                    <a:pt x="544" y="990"/>
                    <a:pt x="560" y="989"/>
                    <a:pt x="577" y="987"/>
                  </a:cubicBezTo>
                  <a:cubicBezTo>
                    <a:pt x="843" y="947"/>
                    <a:pt x="1042" y="707"/>
                    <a:pt x="1012" y="441"/>
                  </a:cubicBezTo>
                  <a:cubicBezTo>
                    <a:pt x="986" y="188"/>
                    <a:pt x="762" y="0"/>
                    <a:pt x="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4"/>
            <p:cNvSpPr/>
            <p:nvPr/>
          </p:nvSpPr>
          <p:spPr>
            <a:xfrm>
              <a:off x="7156533" y="807824"/>
              <a:ext cx="154562" cy="151322"/>
            </a:xfrm>
            <a:custGeom>
              <a:avLst/>
              <a:gdLst/>
              <a:ahLst/>
              <a:cxnLst/>
              <a:rect l="l" t="t" r="r" b="b"/>
              <a:pathLst>
                <a:path w="2725" h="2668" extrusionOk="0">
                  <a:moveTo>
                    <a:pt x="1278" y="1"/>
                  </a:moveTo>
                  <a:lnTo>
                    <a:pt x="927" y="897"/>
                  </a:lnTo>
                  <a:lnTo>
                    <a:pt x="0" y="1110"/>
                  </a:lnTo>
                  <a:lnTo>
                    <a:pt x="745" y="1713"/>
                  </a:lnTo>
                  <a:lnTo>
                    <a:pt x="661" y="2667"/>
                  </a:lnTo>
                  <a:lnTo>
                    <a:pt x="1477" y="2162"/>
                  </a:lnTo>
                  <a:lnTo>
                    <a:pt x="2347" y="2529"/>
                  </a:lnTo>
                  <a:lnTo>
                    <a:pt x="2107" y="1602"/>
                  </a:lnTo>
                  <a:lnTo>
                    <a:pt x="2724" y="870"/>
                  </a:lnTo>
                  <a:lnTo>
                    <a:pt x="1770" y="8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54"/>
          <p:cNvGrpSpPr/>
          <p:nvPr/>
        </p:nvGrpSpPr>
        <p:grpSpPr>
          <a:xfrm>
            <a:off x="4675224" y="2814249"/>
            <a:ext cx="747269" cy="679425"/>
            <a:chOff x="4903626" y="2594069"/>
            <a:chExt cx="698056" cy="634680"/>
          </a:xfrm>
        </p:grpSpPr>
        <p:sp>
          <p:nvSpPr>
            <p:cNvPr id="917" name="Google Shape;917;p54"/>
            <p:cNvSpPr/>
            <p:nvPr/>
          </p:nvSpPr>
          <p:spPr>
            <a:xfrm>
              <a:off x="4903626" y="2594069"/>
              <a:ext cx="698056" cy="634680"/>
            </a:xfrm>
            <a:custGeom>
              <a:avLst/>
              <a:gdLst/>
              <a:ahLst/>
              <a:cxnLst/>
              <a:rect l="l" t="t" r="r" b="b"/>
              <a:pathLst>
                <a:path w="6069" h="5518" extrusionOk="0">
                  <a:moveTo>
                    <a:pt x="5341" y="1"/>
                  </a:moveTo>
                  <a:cubicBezTo>
                    <a:pt x="5192" y="1"/>
                    <a:pt x="5101" y="92"/>
                    <a:pt x="5101" y="92"/>
                  </a:cubicBezTo>
                  <a:lnTo>
                    <a:pt x="4130" y="1339"/>
                  </a:lnTo>
                  <a:cubicBezTo>
                    <a:pt x="4051" y="1122"/>
                    <a:pt x="3812" y="1102"/>
                    <a:pt x="3727" y="1102"/>
                  </a:cubicBezTo>
                  <a:cubicBezTo>
                    <a:pt x="3707" y="1102"/>
                    <a:pt x="3695" y="1103"/>
                    <a:pt x="3695" y="1103"/>
                  </a:cubicBezTo>
                  <a:cubicBezTo>
                    <a:pt x="3695" y="756"/>
                    <a:pt x="3325" y="735"/>
                    <a:pt x="3236" y="735"/>
                  </a:cubicBezTo>
                  <a:cubicBezTo>
                    <a:pt x="3224" y="735"/>
                    <a:pt x="3217" y="736"/>
                    <a:pt x="3217" y="736"/>
                  </a:cubicBezTo>
                  <a:cubicBezTo>
                    <a:pt x="3230" y="527"/>
                    <a:pt x="3163" y="358"/>
                    <a:pt x="2724" y="344"/>
                  </a:cubicBezTo>
                  <a:cubicBezTo>
                    <a:pt x="2723" y="344"/>
                    <a:pt x="2721" y="344"/>
                    <a:pt x="2719" y="344"/>
                  </a:cubicBezTo>
                  <a:cubicBezTo>
                    <a:pt x="2270" y="344"/>
                    <a:pt x="0" y="3756"/>
                    <a:pt x="0" y="3756"/>
                  </a:cubicBezTo>
                  <a:cubicBezTo>
                    <a:pt x="0" y="3756"/>
                    <a:pt x="2054" y="5518"/>
                    <a:pt x="2198" y="5518"/>
                  </a:cubicBezTo>
                  <a:cubicBezTo>
                    <a:pt x="2202" y="5518"/>
                    <a:pt x="2204" y="5516"/>
                    <a:pt x="2205" y="5513"/>
                  </a:cubicBezTo>
                  <a:cubicBezTo>
                    <a:pt x="2249" y="5415"/>
                    <a:pt x="2795" y="4825"/>
                    <a:pt x="2795" y="4825"/>
                  </a:cubicBezTo>
                  <a:cubicBezTo>
                    <a:pt x="4680" y="4360"/>
                    <a:pt x="4397" y="2549"/>
                    <a:pt x="4397" y="2549"/>
                  </a:cubicBezTo>
                  <a:cubicBezTo>
                    <a:pt x="5745" y="820"/>
                    <a:pt x="6069" y="513"/>
                    <a:pt x="5705" y="176"/>
                  </a:cubicBezTo>
                  <a:cubicBezTo>
                    <a:pt x="5565" y="41"/>
                    <a:pt x="5440" y="1"/>
                    <a:pt x="5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4"/>
            <p:cNvSpPr/>
            <p:nvPr/>
          </p:nvSpPr>
          <p:spPr>
            <a:xfrm>
              <a:off x="4903626" y="2733703"/>
              <a:ext cx="290886" cy="495046"/>
            </a:xfrm>
            <a:custGeom>
              <a:avLst/>
              <a:gdLst/>
              <a:ahLst/>
              <a:cxnLst/>
              <a:rect l="l" t="t" r="r" b="b"/>
              <a:pathLst>
                <a:path w="2529" h="4304" extrusionOk="0">
                  <a:moveTo>
                    <a:pt x="1828" y="0"/>
                  </a:moveTo>
                  <a:lnTo>
                    <a:pt x="1828" y="0"/>
                  </a:lnTo>
                  <a:cubicBezTo>
                    <a:pt x="1025" y="1012"/>
                    <a:pt x="0" y="2542"/>
                    <a:pt x="0" y="2542"/>
                  </a:cubicBezTo>
                  <a:cubicBezTo>
                    <a:pt x="0" y="2542"/>
                    <a:pt x="2054" y="4304"/>
                    <a:pt x="2198" y="4304"/>
                  </a:cubicBezTo>
                  <a:cubicBezTo>
                    <a:pt x="2202" y="4304"/>
                    <a:pt x="2204" y="4302"/>
                    <a:pt x="2205" y="4299"/>
                  </a:cubicBezTo>
                  <a:cubicBezTo>
                    <a:pt x="2236" y="4241"/>
                    <a:pt x="2387" y="4059"/>
                    <a:pt x="2529" y="3891"/>
                  </a:cubicBezTo>
                  <a:cubicBezTo>
                    <a:pt x="1828" y="3483"/>
                    <a:pt x="1335" y="2755"/>
                    <a:pt x="1292" y="1925"/>
                  </a:cubicBezTo>
                  <a:cubicBezTo>
                    <a:pt x="1265" y="1278"/>
                    <a:pt x="1477" y="590"/>
                    <a:pt x="1828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4"/>
            <p:cNvSpPr/>
            <p:nvPr/>
          </p:nvSpPr>
          <p:spPr>
            <a:xfrm>
              <a:off x="4929620" y="2612587"/>
              <a:ext cx="634910" cy="596264"/>
            </a:xfrm>
            <a:custGeom>
              <a:avLst/>
              <a:gdLst/>
              <a:ahLst/>
              <a:cxnLst/>
              <a:rect l="l" t="t" r="r" b="b"/>
              <a:pathLst>
                <a:path w="5520" h="5184" extrusionOk="0">
                  <a:moveTo>
                    <a:pt x="2568" y="357"/>
                  </a:moveTo>
                  <a:cubicBezTo>
                    <a:pt x="2617" y="357"/>
                    <a:pt x="2666" y="372"/>
                    <a:pt x="2711" y="406"/>
                  </a:cubicBezTo>
                  <a:lnTo>
                    <a:pt x="2711" y="419"/>
                  </a:lnTo>
                  <a:cubicBezTo>
                    <a:pt x="2822" y="490"/>
                    <a:pt x="2836" y="645"/>
                    <a:pt x="2751" y="757"/>
                  </a:cubicBezTo>
                  <a:lnTo>
                    <a:pt x="2347" y="1262"/>
                  </a:lnTo>
                  <a:cubicBezTo>
                    <a:pt x="2297" y="1322"/>
                    <a:pt x="2222" y="1356"/>
                    <a:pt x="2149" y="1356"/>
                  </a:cubicBezTo>
                  <a:cubicBezTo>
                    <a:pt x="2099" y="1356"/>
                    <a:pt x="2049" y="1340"/>
                    <a:pt x="2010" y="1306"/>
                  </a:cubicBezTo>
                  <a:cubicBezTo>
                    <a:pt x="1895" y="1222"/>
                    <a:pt x="1882" y="1067"/>
                    <a:pt x="1966" y="969"/>
                  </a:cubicBezTo>
                  <a:lnTo>
                    <a:pt x="2374" y="450"/>
                  </a:lnTo>
                  <a:cubicBezTo>
                    <a:pt x="2424" y="391"/>
                    <a:pt x="2495" y="357"/>
                    <a:pt x="2568" y="357"/>
                  </a:cubicBezTo>
                  <a:close/>
                  <a:moveTo>
                    <a:pt x="3001" y="720"/>
                  </a:moveTo>
                  <a:cubicBezTo>
                    <a:pt x="3061" y="720"/>
                    <a:pt x="3120" y="738"/>
                    <a:pt x="3173" y="773"/>
                  </a:cubicBezTo>
                  <a:cubicBezTo>
                    <a:pt x="3287" y="871"/>
                    <a:pt x="3314" y="1040"/>
                    <a:pt x="3217" y="1165"/>
                  </a:cubicBezTo>
                  <a:lnTo>
                    <a:pt x="2724" y="1785"/>
                  </a:lnTo>
                  <a:cubicBezTo>
                    <a:pt x="2668" y="1849"/>
                    <a:pt x="2587" y="1886"/>
                    <a:pt x="2505" y="1886"/>
                  </a:cubicBezTo>
                  <a:cubicBezTo>
                    <a:pt x="2445" y="1886"/>
                    <a:pt x="2384" y="1866"/>
                    <a:pt x="2330" y="1825"/>
                  </a:cubicBezTo>
                  <a:cubicBezTo>
                    <a:pt x="2219" y="1728"/>
                    <a:pt x="2205" y="1559"/>
                    <a:pt x="2289" y="1448"/>
                  </a:cubicBezTo>
                  <a:lnTo>
                    <a:pt x="2782" y="827"/>
                  </a:lnTo>
                  <a:cubicBezTo>
                    <a:pt x="2838" y="755"/>
                    <a:pt x="2919" y="720"/>
                    <a:pt x="3001" y="720"/>
                  </a:cubicBezTo>
                  <a:close/>
                  <a:moveTo>
                    <a:pt x="3476" y="1097"/>
                  </a:moveTo>
                  <a:cubicBezTo>
                    <a:pt x="3537" y="1097"/>
                    <a:pt x="3598" y="1115"/>
                    <a:pt x="3651" y="1151"/>
                  </a:cubicBezTo>
                  <a:cubicBezTo>
                    <a:pt x="3763" y="1249"/>
                    <a:pt x="3793" y="1417"/>
                    <a:pt x="3695" y="1546"/>
                  </a:cubicBezTo>
                  <a:lnTo>
                    <a:pt x="3203" y="2162"/>
                  </a:lnTo>
                  <a:cubicBezTo>
                    <a:pt x="3190" y="2176"/>
                    <a:pt x="3173" y="2189"/>
                    <a:pt x="3146" y="2206"/>
                  </a:cubicBezTo>
                  <a:cubicBezTo>
                    <a:pt x="3054" y="2123"/>
                    <a:pt x="2950" y="2071"/>
                    <a:pt x="2862" y="2071"/>
                  </a:cubicBezTo>
                  <a:cubicBezTo>
                    <a:pt x="2843" y="2071"/>
                    <a:pt x="2826" y="2074"/>
                    <a:pt x="2809" y="2078"/>
                  </a:cubicBezTo>
                  <a:cubicBezTo>
                    <a:pt x="2782" y="2078"/>
                    <a:pt x="2751" y="2092"/>
                    <a:pt x="2738" y="2105"/>
                  </a:cubicBezTo>
                  <a:cubicBezTo>
                    <a:pt x="2697" y="2007"/>
                    <a:pt x="2711" y="1896"/>
                    <a:pt x="2768" y="1812"/>
                  </a:cubicBezTo>
                  <a:lnTo>
                    <a:pt x="3257" y="1195"/>
                  </a:lnTo>
                  <a:cubicBezTo>
                    <a:pt x="3315" y="1129"/>
                    <a:pt x="3395" y="1097"/>
                    <a:pt x="3476" y="1097"/>
                  </a:cubicBezTo>
                  <a:close/>
                  <a:moveTo>
                    <a:pt x="5088" y="46"/>
                  </a:moveTo>
                  <a:cubicBezTo>
                    <a:pt x="5147" y="46"/>
                    <a:pt x="5206" y="64"/>
                    <a:pt x="5253" y="99"/>
                  </a:cubicBezTo>
                  <a:lnTo>
                    <a:pt x="5337" y="153"/>
                  </a:lnTo>
                  <a:cubicBezTo>
                    <a:pt x="5448" y="251"/>
                    <a:pt x="5465" y="436"/>
                    <a:pt x="5364" y="548"/>
                  </a:cubicBezTo>
                  <a:lnTo>
                    <a:pt x="3904" y="2388"/>
                  </a:lnTo>
                  <a:lnTo>
                    <a:pt x="3904" y="2486"/>
                  </a:lnTo>
                  <a:cubicBezTo>
                    <a:pt x="3962" y="2766"/>
                    <a:pt x="3948" y="3005"/>
                    <a:pt x="3904" y="3218"/>
                  </a:cubicBezTo>
                  <a:cubicBezTo>
                    <a:pt x="3834" y="3076"/>
                    <a:pt x="3510" y="2543"/>
                    <a:pt x="3203" y="2247"/>
                  </a:cubicBezTo>
                  <a:lnTo>
                    <a:pt x="4875" y="153"/>
                  </a:lnTo>
                  <a:cubicBezTo>
                    <a:pt x="4924" y="81"/>
                    <a:pt x="5006" y="46"/>
                    <a:pt x="5088" y="46"/>
                  </a:cubicBezTo>
                  <a:close/>
                  <a:moveTo>
                    <a:pt x="1868" y="1040"/>
                  </a:moveTo>
                  <a:cubicBezTo>
                    <a:pt x="1855" y="1151"/>
                    <a:pt x="1882" y="1262"/>
                    <a:pt x="1979" y="1333"/>
                  </a:cubicBezTo>
                  <a:cubicBezTo>
                    <a:pt x="2029" y="1383"/>
                    <a:pt x="2094" y="1403"/>
                    <a:pt x="2159" y="1403"/>
                  </a:cubicBezTo>
                  <a:cubicBezTo>
                    <a:pt x="2204" y="1403"/>
                    <a:pt x="2249" y="1394"/>
                    <a:pt x="2289" y="1377"/>
                  </a:cubicBezTo>
                  <a:lnTo>
                    <a:pt x="2289" y="1377"/>
                  </a:lnTo>
                  <a:lnTo>
                    <a:pt x="2262" y="1404"/>
                  </a:lnTo>
                  <a:cubicBezTo>
                    <a:pt x="2148" y="1546"/>
                    <a:pt x="2178" y="1755"/>
                    <a:pt x="2303" y="1869"/>
                  </a:cubicBezTo>
                  <a:cubicBezTo>
                    <a:pt x="2361" y="1913"/>
                    <a:pt x="2431" y="1934"/>
                    <a:pt x="2501" y="1934"/>
                  </a:cubicBezTo>
                  <a:cubicBezTo>
                    <a:pt x="2565" y="1934"/>
                    <a:pt x="2629" y="1917"/>
                    <a:pt x="2684" y="1883"/>
                  </a:cubicBezTo>
                  <a:lnTo>
                    <a:pt x="2684" y="1883"/>
                  </a:lnTo>
                  <a:cubicBezTo>
                    <a:pt x="2654" y="1967"/>
                    <a:pt x="2654" y="2051"/>
                    <a:pt x="2697" y="2136"/>
                  </a:cubicBezTo>
                  <a:cubicBezTo>
                    <a:pt x="2667" y="2162"/>
                    <a:pt x="2654" y="2189"/>
                    <a:pt x="2640" y="2220"/>
                  </a:cubicBezTo>
                  <a:cubicBezTo>
                    <a:pt x="2569" y="2388"/>
                    <a:pt x="2600" y="2655"/>
                    <a:pt x="2667" y="2921"/>
                  </a:cubicBezTo>
                  <a:cubicBezTo>
                    <a:pt x="2628" y="2913"/>
                    <a:pt x="2564" y="2905"/>
                    <a:pt x="2483" y="2905"/>
                  </a:cubicBezTo>
                  <a:cubicBezTo>
                    <a:pt x="2423" y="2905"/>
                    <a:pt x="2353" y="2910"/>
                    <a:pt x="2276" y="2921"/>
                  </a:cubicBezTo>
                  <a:cubicBezTo>
                    <a:pt x="2276" y="2935"/>
                    <a:pt x="2289" y="2948"/>
                    <a:pt x="2289" y="2965"/>
                  </a:cubicBezTo>
                  <a:cubicBezTo>
                    <a:pt x="2355" y="2955"/>
                    <a:pt x="2414" y="2951"/>
                    <a:pt x="2465" y="2951"/>
                  </a:cubicBezTo>
                  <a:cubicBezTo>
                    <a:pt x="2568" y="2951"/>
                    <a:pt x="2640" y="2965"/>
                    <a:pt x="2667" y="2965"/>
                  </a:cubicBezTo>
                  <a:cubicBezTo>
                    <a:pt x="2738" y="3201"/>
                    <a:pt x="2836" y="3427"/>
                    <a:pt x="2893" y="3568"/>
                  </a:cubicBezTo>
                  <a:lnTo>
                    <a:pt x="2906" y="3568"/>
                  </a:lnTo>
                  <a:cubicBezTo>
                    <a:pt x="2906" y="3575"/>
                    <a:pt x="2910" y="3578"/>
                    <a:pt x="2915" y="3578"/>
                  </a:cubicBezTo>
                  <a:cubicBezTo>
                    <a:pt x="2921" y="3578"/>
                    <a:pt x="2928" y="3575"/>
                    <a:pt x="2937" y="3568"/>
                  </a:cubicBezTo>
                  <a:cubicBezTo>
                    <a:pt x="2937" y="3568"/>
                    <a:pt x="2950" y="3555"/>
                    <a:pt x="2937" y="3538"/>
                  </a:cubicBezTo>
                  <a:cubicBezTo>
                    <a:pt x="2866" y="3400"/>
                    <a:pt x="2782" y="3187"/>
                    <a:pt x="2724" y="2965"/>
                  </a:cubicBezTo>
                  <a:lnTo>
                    <a:pt x="2724" y="2948"/>
                  </a:lnTo>
                  <a:cubicBezTo>
                    <a:pt x="2724" y="2948"/>
                    <a:pt x="2724" y="2935"/>
                    <a:pt x="2711" y="2935"/>
                  </a:cubicBezTo>
                  <a:cubicBezTo>
                    <a:pt x="2640" y="2668"/>
                    <a:pt x="2613" y="2402"/>
                    <a:pt x="2684" y="2247"/>
                  </a:cubicBezTo>
                  <a:cubicBezTo>
                    <a:pt x="2697" y="2220"/>
                    <a:pt x="2711" y="2189"/>
                    <a:pt x="2724" y="2176"/>
                  </a:cubicBezTo>
                  <a:cubicBezTo>
                    <a:pt x="2738" y="2162"/>
                    <a:pt x="2751" y="2149"/>
                    <a:pt x="2768" y="2149"/>
                  </a:cubicBezTo>
                  <a:cubicBezTo>
                    <a:pt x="2782" y="2136"/>
                    <a:pt x="2795" y="2122"/>
                    <a:pt x="2809" y="2122"/>
                  </a:cubicBezTo>
                  <a:cubicBezTo>
                    <a:pt x="2827" y="2116"/>
                    <a:pt x="2845" y="2114"/>
                    <a:pt x="2863" y="2114"/>
                  </a:cubicBezTo>
                  <a:cubicBezTo>
                    <a:pt x="2943" y="2114"/>
                    <a:pt x="3025" y="2165"/>
                    <a:pt x="3119" y="2233"/>
                  </a:cubicBezTo>
                  <a:cubicBezTo>
                    <a:pt x="3119" y="2247"/>
                    <a:pt x="3132" y="2247"/>
                    <a:pt x="3146" y="2260"/>
                  </a:cubicBezTo>
                  <a:lnTo>
                    <a:pt x="3132" y="2260"/>
                  </a:lnTo>
                  <a:lnTo>
                    <a:pt x="3132" y="2274"/>
                  </a:lnTo>
                  <a:lnTo>
                    <a:pt x="3132" y="2291"/>
                  </a:lnTo>
                  <a:cubicBezTo>
                    <a:pt x="3139" y="2297"/>
                    <a:pt x="3146" y="2301"/>
                    <a:pt x="3153" y="2301"/>
                  </a:cubicBezTo>
                  <a:cubicBezTo>
                    <a:pt x="3159" y="2301"/>
                    <a:pt x="3166" y="2297"/>
                    <a:pt x="3173" y="2291"/>
                  </a:cubicBezTo>
                  <a:cubicBezTo>
                    <a:pt x="3510" y="2611"/>
                    <a:pt x="3877" y="3258"/>
                    <a:pt x="3891" y="3272"/>
                  </a:cubicBezTo>
                  <a:cubicBezTo>
                    <a:pt x="3665" y="4115"/>
                    <a:pt x="2782" y="4425"/>
                    <a:pt x="2458" y="4509"/>
                  </a:cubicBezTo>
                  <a:cubicBezTo>
                    <a:pt x="2262" y="4566"/>
                    <a:pt x="2010" y="5001"/>
                    <a:pt x="1952" y="5099"/>
                  </a:cubicBezTo>
                  <a:lnTo>
                    <a:pt x="54" y="3609"/>
                  </a:lnTo>
                  <a:cubicBezTo>
                    <a:pt x="476" y="2739"/>
                    <a:pt x="1504" y="1488"/>
                    <a:pt x="1868" y="1040"/>
                  </a:cubicBezTo>
                  <a:close/>
                  <a:moveTo>
                    <a:pt x="5086" y="0"/>
                  </a:moveTo>
                  <a:cubicBezTo>
                    <a:pt x="4991" y="0"/>
                    <a:pt x="4896" y="44"/>
                    <a:pt x="4831" y="126"/>
                  </a:cubicBezTo>
                  <a:lnTo>
                    <a:pt x="3793" y="1431"/>
                  </a:lnTo>
                  <a:cubicBezTo>
                    <a:pt x="3820" y="1320"/>
                    <a:pt x="3780" y="1195"/>
                    <a:pt x="3678" y="1124"/>
                  </a:cubicBezTo>
                  <a:cubicBezTo>
                    <a:pt x="3618" y="1071"/>
                    <a:pt x="3544" y="1046"/>
                    <a:pt x="3471" y="1046"/>
                  </a:cubicBezTo>
                  <a:cubicBezTo>
                    <a:pt x="3411" y="1046"/>
                    <a:pt x="3351" y="1063"/>
                    <a:pt x="3301" y="1094"/>
                  </a:cubicBezTo>
                  <a:cubicBezTo>
                    <a:pt x="3341" y="969"/>
                    <a:pt x="3314" y="827"/>
                    <a:pt x="3203" y="743"/>
                  </a:cubicBezTo>
                  <a:cubicBezTo>
                    <a:pt x="3138" y="696"/>
                    <a:pt x="3062" y="671"/>
                    <a:pt x="2987" y="671"/>
                  </a:cubicBezTo>
                  <a:cubicBezTo>
                    <a:pt x="2929" y="671"/>
                    <a:pt x="2872" y="685"/>
                    <a:pt x="2822" y="716"/>
                  </a:cubicBezTo>
                  <a:cubicBezTo>
                    <a:pt x="2879" y="605"/>
                    <a:pt x="2852" y="463"/>
                    <a:pt x="2738" y="379"/>
                  </a:cubicBezTo>
                  <a:cubicBezTo>
                    <a:pt x="2683" y="336"/>
                    <a:pt x="2617" y="315"/>
                    <a:pt x="2552" y="315"/>
                  </a:cubicBezTo>
                  <a:cubicBezTo>
                    <a:pt x="2469" y="315"/>
                    <a:pt x="2387" y="350"/>
                    <a:pt x="2330" y="419"/>
                  </a:cubicBezTo>
                  <a:lnTo>
                    <a:pt x="1993" y="841"/>
                  </a:lnTo>
                  <a:cubicBezTo>
                    <a:pt x="1993" y="841"/>
                    <a:pt x="1979" y="841"/>
                    <a:pt x="1979" y="858"/>
                  </a:cubicBezTo>
                  <a:cubicBezTo>
                    <a:pt x="1966" y="871"/>
                    <a:pt x="519" y="2527"/>
                    <a:pt x="14" y="3609"/>
                  </a:cubicBezTo>
                  <a:lnTo>
                    <a:pt x="0" y="3622"/>
                  </a:lnTo>
                  <a:lnTo>
                    <a:pt x="1939" y="5156"/>
                  </a:lnTo>
                  <a:lnTo>
                    <a:pt x="1966" y="5183"/>
                  </a:lnTo>
                  <a:lnTo>
                    <a:pt x="1979" y="5156"/>
                  </a:lnTo>
                  <a:cubicBezTo>
                    <a:pt x="1979" y="5139"/>
                    <a:pt x="2276" y="4607"/>
                    <a:pt x="2472" y="4549"/>
                  </a:cubicBezTo>
                  <a:cubicBezTo>
                    <a:pt x="2893" y="4438"/>
                    <a:pt x="4241" y="3959"/>
                    <a:pt x="3948" y="2486"/>
                  </a:cubicBezTo>
                  <a:lnTo>
                    <a:pt x="3962" y="2415"/>
                  </a:lnTo>
                  <a:lnTo>
                    <a:pt x="5408" y="575"/>
                  </a:lnTo>
                  <a:cubicBezTo>
                    <a:pt x="5519" y="436"/>
                    <a:pt x="5492" y="237"/>
                    <a:pt x="5364" y="126"/>
                  </a:cubicBezTo>
                  <a:lnTo>
                    <a:pt x="5280" y="69"/>
                  </a:lnTo>
                  <a:cubicBezTo>
                    <a:pt x="5222" y="22"/>
                    <a:pt x="5154" y="0"/>
                    <a:pt x="5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54"/>
          <p:cNvGrpSpPr/>
          <p:nvPr/>
        </p:nvGrpSpPr>
        <p:grpSpPr>
          <a:xfrm>
            <a:off x="6910744" y="2791911"/>
            <a:ext cx="439956" cy="724101"/>
            <a:chOff x="7139125" y="2565753"/>
            <a:chExt cx="385622" cy="634676"/>
          </a:xfrm>
        </p:grpSpPr>
        <p:sp>
          <p:nvSpPr>
            <p:cNvPr id="921" name="Google Shape;921;p54"/>
            <p:cNvSpPr/>
            <p:nvPr/>
          </p:nvSpPr>
          <p:spPr>
            <a:xfrm>
              <a:off x="7150326" y="3169417"/>
              <a:ext cx="363322" cy="31012"/>
            </a:xfrm>
            <a:custGeom>
              <a:avLst/>
              <a:gdLst/>
              <a:ahLst/>
              <a:cxnLst/>
              <a:rect l="l" t="t" r="r" b="b"/>
              <a:pathLst>
                <a:path w="10509" h="897" extrusionOk="0">
                  <a:moveTo>
                    <a:pt x="506" y="0"/>
                  </a:moveTo>
                  <a:cubicBezTo>
                    <a:pt x="226" y="0"/>
                    <a:pt x="0" y="209"/>
                    <a:pt x="0" y="449"/>
                  </a:cubicBezTo>
                  <a:cubicBezTo>
                    <a:pt x="0" y="701"/>
                    <a:pt x="226" y="897"/>
                    <a:pt x="506" y="897"/>
                  </a:cubicBezTo>
                  <a:lnTo>
                    <a:pt x="10003" y="897"/>
                  </a:lnTo>
                  <a:cubicBezTo>
                    <a:pt x="10283" y="897"/>
                    <a:pt x="10509" y="701"/>
                    <a:pt x="10509" y="449"/>
                  </a:cubicBezTo>
                  <a:cubicBezTo>
                    <a:pt x="10509" y="209"/>
                    <a:pt x="10283" y="0"/>
                    <a:pt x="100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4"/>
            <p:cNvSpPr/>
            <p:nvPr/>
          </p:nvSpPr>
          <p:spPr>
            <a:xfrm>
              <a:off x="7219780" y="2722053"/>
              <a:ext cx="224410" cy="311844"/>
            </a:xfrm>
            <a:custGeom>
              <a:avLst/>
              <a:gdLst/>
              <a:ahLst/>
              <a:cxnLst/>
              <a:rect l="l" t="t" r="r" b="b"/>
              <a:pathLst>
                <a:path w="6491" h="9020" extrusionOk="0">
                  <a:moveTo>
                    <a:pt x="1811" y="1"/>
                  </a:moveTo>
                  <a:lnTo>
                    <a:pt x="1" y="9019"/>
                  </a:lnTo>
                  <a:lnTo>
                    <a:pt x="6490" y="9019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4"/>
            <p:cNvSpPr/>
            <p:nvPr/>
          </p:nvSpPr>
          <p:spPr>
            <a:xfrm>
              <a:off x="7139125" y="2565753"/>
              <a:ext cx="385622" cy="225828"/>
            </a:xfrm>
            <a:custGeom>
              <a:avLst/>
              <a:gdLst/>
              <a:ahLst/>
              <a:cxnLst/>
              <a:rect l="l" t="t" r="r" b="b"/>
              <a:pathLst>
                <a:path w="11154" h="6532" extrusionOk="0">
                  <a:moveTo>
                    <a:pt x="5536" y="1"/>
                  </a:moveTo>
                  <a:cubicBezTo>
                    <a:pt x="4356" y="1"/>
                    <a:pt x="3261" y="321"/>
                    <a:pt x="2360" y="773"/>
                  </a:cubicBezTo>
                  <a:cubicBezTo>
                    <a:pt x="1996" y="955"/>
                    <a:pt x="1659" y="1164"/>
                    <a:pt x="1363" y="1390"/>
                  </a:cubicBezTo>
                  <a:cubicBezTo>
                    <a:pt x="506" y="2024"/>
                    <a:pt x="1" y="2752"/>
                    <a:pt x="1" y="3271"/>
                  </a:cubicBezTo>
                  <a:cubicBezTo>
                    <a:pt x="1" y="3777"/>
                    <a:pt x="506" y="4495"/>
                    <a:pt x="1349" y="5125"/>
                  </a:cubicBezTo>
                  <a:cubicBezTo>
                    <a:pt x="1686" y="5378"/>
                    <a:pt x="2081" y="5617"/>
                    <a:pt x="2516" y="5830"/>
                  </a:cubicBezTo>
                  <a:cubicBezTo>
                    <a:pt x="3385" y="6251"/>
                    <a:pt x="4427" y="6531"/>
                    <a:pt x="5536" y="6531"/>
                  </a:cubicBezTo>
                  <a:lnTo>
                    <a:pt x="5621" y="6531"/>
                  </a:lnTo>
                  <a:cubicBezTo>
                    <a:pt x="8682" y="6531"/>
                    <a:pt x="11153" y="4384"/>
                    <a:pt x="11153" y="3258"/>
                  </a:cubicBezTo>
                  <a:cubicBezTo>
                    <a:pt x="11153" y="2121"/>
                    <a:pt x="8668" y="1"/>
                    <a:pt x="56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4"/>
            <p:cNvSpPr/>
            <p:nvPr/>
          </p:nvSpPr>
          <p:spPr>
            <a:xfrm>
              <a:off x="7437857" y="2592442"/>
              <a:ext cx="49577" cy="174868"/>
            </a:xfrm>
            <a:custGeom>
              <a:avLst/>
              <a:gdLst/>
              <a:ahLst/>
              <a:cxnLst/>
              <a:rect l="l" t="t" r="r" b="b"/>
              <a:pathLst>
                <a:path w="1434" h="5058" extrusionOk="0">
                  <a:moveTo>
                    <a:pt x="152" y="1"/>
                  </a:moveTo>
                  <a:cubicBezTo>
                    <a:pt x="223" y="759"/>
                    <a:pt x="422" y="3301"/>
                    <a:pt x="0" y="5058"/>
                  </a:cubicBezTo>
                  <a:cubicBezTo>
                    <a:pt x="435" y="4845"/>
                    <a:pt x="826" y="4606"/>
                    <a:pt x="1164" y="4353"/>
                  </a:cubicBezTo>
                  <a:cubicBezTo>
                    <a:pt x="1433" y="2570"/>
                    <a:pt x="1305" y="1349"/>
                    <a:pt x="1150" y="604"/>
                  </a:cubicBezTo>
                  <a:cubicBezTo>
                    <a:pt x="857" y="392"/>
                    <a:pt x="520" y="183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4"/>
            <p:cNvSpPr/>
            <p:nvPr/>
          </p:nvSpPr>
          <p:spPr>
            <a:xfrm>
              <a:off x="7176531" y="2592442"/>
              <a:ext cx="50061" cy="174868"/>
            </a:xfrm>
            <a:custGeom>
              <a:avLst/>
              <a:gdLst/>
              <a:ahLst/>
              <a:cxnLst/>
              <a:rect l="l" t="t" r="r" b="b"/>
              <a:pathLst>
                <a:path w="1448" h="5058" extrusionOk="0">
                  <a:moveTo>
                    <a:pt x="1278" y="1"/>
                  </a:moveTo>
                  <a:lnTo>
                    <a:pt x="1278" y="1"/>
                  </a:lnTo>
                  <a:cubicBezTo>
                    <a:pt x="914" y="183"/>
                    <a:pt x="591" y="392"/>
                    <a:pt x="294" y="618"/>
                  </a:cubicBezTo>
                  <a:cubicBezTo>
                    <a:pt x="125" y="1349"/>
                    <a:pt x="1" y="2583"/>
                    <a:pt x="281" y="4353"/>
                  </a:cubicBezTo>
                  <a:cubicBezTo>
                    <a:pt x="618" y="4606"/>
                    <a:pt x="1012" y="4845"/>
                    <a:pt x="1447" y="5058"/>
                  </a:cubicBezTo>
                  <a:cubicBezTo>
                    <a:pt x="1012" y="3301"/>
                    <a:pt x="1208" y="773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4"/>
            <p:cNvSpPr/>
            <p:nvPr/>
          </p:nvSpPr>
          <p:spPr>
            <a:xfrm>
              <a:off x="7246469" y="2640947"/>
              <a:ext cx="171030" cy="73916"/>
            </a:xfrm>
            <a:custGeom>
              <a:avLst/>
              <a:gdLst/>
              <a:ahLst/>
              <a:cxnLst/>
              <a:rect l="l" t="t" r="r" b="b"/>
              <a:pathLst>
                <a:path w="4947" h="2138" extrusionOk="0">
                  <a:moveTo>
                    <a:pt x="4188" y="0"/>
                  </a:moveTo>
                  <a:cubicBezTo>
                    <a:pt x="4087" y="0"/>
                    <a:pt x="4002" y="85"/>
                    <a:pt x="4002" y="186"/>
                  </a:cubicBezTo>
                  <a:lnTo>
                    <a:pt x="4002" y="675"/>
                  </a:lnTo>
                  <a:lnTo>
                    <a:pt x="3682" y="675"/>
                  </a:lnTo>
                  <a:lnTo>
                    <a:pt x="3682" y="199"/>
                  </a:lnTo>
                  <a:cubicBezTo>
                    <a:pt x="3682" y="101"/>
                    <a:pt x="3611" y="17"/>
                    <a:pt x="3514" y="17"/>
                  </a:cubicBezTo>
                  <a:cubicBezTo>
                    <a:pt x="3412" y="17"/>
                    <a:pt x="3328" y="101"/>
                    <a:pt x="3328" y="199"/>
                  </a:cubicBezTo>
                  <a:lnTo>
                    <a:pt x="3328" y="675"/>
                  </a:lnTo>
                  <a:lnTo>
                    <a:pt x="3008" y="675"/>
                  </a:lnTo>
                  <a:lnTo>
                    <a:pt x="3008" y="199"/>
                  </a:lnTo>
                  <a:cubicBezTo>
                    <a:pt x="3008" y="101"/>
                    <a:pt x="2937" y="31"/>
                    <a:pt x="2839" y="31"/>
                  </a:cubicBezTo>
                  <a:cubicBezTo>
                    <a:pt x="2738" y="31"/>
                    <a:pt x="2654" y="101"/>
                    <a:pt x="2654" y="199"/>
                  </a:cubicBezTo>
                  <a:lnTo>
                    <a:pt x="2654" y="675"/>
                  </a:lnTo>
                  <a:lnTo>
                    <a:pt x="2334" y="675"/>
                  </a:lnTo>
                  <a:lnTo>
                    <a:pt x="2334" y="213"/>
                  </a:lnTo>
                  <a:cubicBezTo>
                    <a:pt x="2334" y="115"/>
                    <a:pt x="2263" y="31"/>
                    <a:pt x="2165" y="31"/>
                  </a:cubicBezTo>
                  <a:cubicBezTo>
                    <a:pt x="2064" y="31"/>
                    <a:pt x="1980" y="115"/>
                    <a:pt x="1980" y="213"/>
                  </a:cubicBezTo>
                  <a:lnTo>
                    <a:pt x="1980" y="675"/>
                  </a:lnTo>
                  <a:lnTo>
                    <a:pt x="1673" y="675"/>
                  </a:lnTo>
                  <a:lnTo>
                    <a:pt x="1659" y="226"/>
                  </a:lnTo>
                  <a:cubicBezTo>
                    <a:pt x="1659" y="128"/>
                    <a:pt x="1588" y="44"/>
                    <a:pt x="1491" y="44"/>
                  </a:cubicBezTo>
                  <a:cubicBezTo>
                    <a:pt x="1390" y="44"/>
                    <a:pt x="1305" y="128"/>
                    <a:pt x="1305" y="226"/>
                  </a:cubicBezTo>
                  <a:lnTo>
                    <a:pt x="1305" y="675"/>
                  </a:lnTo>
                  <a:lnTo>
                    <a:pt x="998" y="675"/>
                  </a:lnTo>
                  <a:lnTo>
                    <a:pt x="998" y="226"/>
                  </a:lnTo>
                  <a:cubicBezTo>
                    <a:pt x="998" y="128"/>
                    <a:pt x="914" y="58"/>
                    <a:pt x="816" y="58"/>
                  </a:cubicBezTo>
                  <a:cubicBezTo>
                    <a:pt x="715" y="58"/>
                    <a:pt x="631" y="128"/>
                    <a:pt x="631" y="226"/>
                  </a:cubicBezTo>
                  <a:lnTo>
                    <a:pt x="631" y="675"/>
                  </a:lnTo>
                  <a:lnTo>
                    <a:pt x="409" y="675"/>
                  </a:lnTo>
                  <a:cubicBezTo>
                    <a:pt x="183" y="675"/>
                    <a:pt x="1" y="860"/>
                    <a:pt x="1" y="1083"/>
                  </a:cubicBezTo>
                  <a:cubicBezTo>
                    <a:pt x="1" y="1308"/>
                    <a:pt x="183" y="1490"/>
                    <a:pt x="409" y="1490"/>
                  </a:cubicBezTo>
                  <a:lnTo>
                    <a:pt x="631" y="1490"/>
                  </a:lnTo>
                  <a:lnTo>
                    <a:pt x="631" y="1969"/>
                  </a:lnTo>
                  <a:cubicBezTo>
                    <a:pt x="631" y="2067"/>
                    <a:pt x="715" y="2138"/>
                    <a:pt x="816" y="2138"/>
                  </a:cubicBezTo>
                  <a:cubicBezTo>
                    <a:pt x="914" y="2138"/>
                    <a:pt x="998" y="2067"/>
                    <a:pt x="998" y="1969"/>
                  </a:cubicBezTo>
                  <a:lnTo>
                    <a:pt x="998" y="1490"/>
                  </a:lnTo>
                  <a:lnTo>
                    <a:pt x="1305" y="1490"/>
                  </a:lnTo>
                  <a:lnTo>
                    <a:pt x="1305" y="1956"/>
                  </a:lnTo>
                  <a:cubicBezTo>
                    <a:pt x="1305" y="2053"/>
                    <a:pt x="1390" y="2138"/>
                    <a:pt x="1491" y="2138"/>
                  </a:cubicBezTo>
                  <a:cubicBezTo>
                    <a:pt x="1588" y="2138"/>
                    <a:pt x="1673" y="2053"/>
                    <a:pt x="1673" y="1956"/>
                  </a:cubicBezTo>
                  <a:lnTo>
                    <a:pt x="1673" y="1490"/>
                  </a:lnTo>
                  <a:lnTo>
                    <a:pt x="1980" y="1490"/>
                  </a:lnTo>
                  <a:lnTo>
                    <a:pt x="1980" y="1956"/>
                  </a:lnTo>
                  <a:cubicBezTo>
                    <a:pt x="1980" y="2040"/>
                    <a:pt x="2064" y="2124"/>
                    <a:pt x="2165" y="2124"/>
                  </a:cubicBezTo>
                  <a:cubicBezTo>
                    <a:pt x="2263" y="2124"/>
                    <a:pt x="2347" y="2040"/>
                    <a:pt x="2347" y="1956"/>
                  </a:cubicBezTo>
                  <a:lnTo>
                    <a:pt x="2334" y="1490"/>
                  </a:lnTo>
                  <a:lnTo>
                    <a:pt x="2654" y="1490"/>
                  </a:lnTo>
                  <a:lnTo>
                    <a:pt x="2654" y="1939"/>
                  </a:lnTo>
                  <a:cubicBezTo>
                    <a:pt x="2654" y="2040"/>
                    <a:pt x="2738" y="2107"/>
                    <a:pt x="2839" y="2107"/>
                  </a:cubicBezTo>
                  <a:cubicBezTo>
                    <a:pt x="2937" y="2107"/>
                    <a:pt x="3008" y="2040"/>
                    <a:pt x="3008" y="1939"/>
                  </a:cubicBezTo>
                  <a:lnTo>
                    <a:pt x="3008" y="1490"/>
                  </a:lnTo>
                  <a:lnTo>
                    <a:pt x="3328" y="1490"/>
                  </a:lnTo>
                  <a:lnTo>
                    <a:pt x="3328" y="1925"/>
                  </a:lnTo>
                  <a:cubicBezTo>
                    <a:pt x="3328" y="2023"/>
                    <a:pt x="3412" y="2107"/>
                    <a:pt x="3514" y="2107"/>
                  </a:cubicBezTo>
                  <a:cubicBezTo>
                    <a:pt x="3611" y="2107"/>
                    <a:pt x="3682" y="2023"/>
                    <a:pt x="3682" y="1925"/>
                  </a:cubicBezTo>
                  <a:lnTo>
                    <a:pt x="3682" y="1490"/>
                  </a:lnTo>
                  <a:lnTo>
                    <a:pt x="4002" y="1490"/>
                  </a:lnTo>
                  <a:lnTo>
                    <a:pt x="4002" y="1925"/>
                  </a:lnTo>
                  <a:cubicBezTo>
                    <a:pt x="4002" y="2023"/>
                    <a:pt x="4087" y="2094"/>
                    <a:pt x="4188" y="2094"/>
                  </a:cubicBezTo>
                  <a:cubicBezTo>
                    <a:pt x="4286" y="2094"/>
                    <a:pt x="4356" y="2023"/>
                    <a:pt x="4356" y="1925"/>
                  </a:cubicBezTo>
                  <a:lnTo>
                    <a:pt x="4356" y="1490"/>
                  </a:lnTo>
                  <a:lnTo>
                    <a:pt x="4538" y="1490"/>
                  </a:lnTo>
                  <a:cubicBezTo>
                    <a:pt x="4761" y="1490"/>
                    <a:pt x="4946" y="1308"/>
                    <a:pt x="4946" y="1083"/>
                  </a:cubicBezTo>
                  <a:cubicBezTo>
                    <a:pt x="4946" y="860"/>
                    <a:pt x="4761" y="675"/>
                    <a:pt x="4538" y="675"/>
                  </a:cubicBezTo>
                  <a:lnTo>
                    <a:pt x="4356" y="675"/>
                  </a:lnTo>
                  <a:lnTo>
                    <a:pt x="4356" y="186"/>
                  </a:lnTo>
                  <a:cubicBezTo>
                    <a:pt x="4356" y="85"/>
                    <a:pt x="4286" y="0"/>
                    <a:pt x="4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4"/>
            <p:cNvSpPr/>
            <p:nvPr/>
          </p:nvSpPr>
          <p:spPr>
            <a:xfrm>
              <a:off x="7163947" y="3033859"/>
              <a:ext cx="336079" cy="145723"/>
            </a:xfrm>
            <a:custGeom>
              <a:avLst/>
              <a:gdLst/>
              <a:ahLst/>
              <a:cxnLst/>
              <a:rect l="l" t="t" r="r" b="b"/>
              <a:pathLst>
                <a:path w="9721" h="4215" extrusionOk="0">
                  <a:moveTo>
                    <a:pt x="405" y="0"/>
                  </a:moveTo>
                  <a:cubicBezTo>
                    <a:pt x="183" y="0"/>
                    <a:pt x="1" y="169"/>
                    <a:pt x="1" y="381"/>
                  </a:cubicBezTo>
                  <a:lnTo>
                    <a:pt x="1" y="3823"/>
                  </a:lnTo>
                  <a:cubicBezTo>
                    <a:pt x="1" y="4032"/>
                    <a:pt x="183" y="4214"/>
                    <a:pt x="405" y="4214"/>
                  </a:cubicBezTo>
                  <a:lnTo>
                    <a:pt x="9312" y="4214"/>
                  </a:lnTo>
                  <a:cubicBezTo>
                    <a:pt x="9538" y="4214"/>
                    <a:pt x="9720" y="4032"/>
                    <a:pt x="9720" y="3823"/>
                  </a:cubicBezTo>
                  <a:lnTo>
                    <a:pt x="9720" y="381"/>
                  </a:lnTo>
                  <a:cubicBezTo>
                    <a:pt x="9720" y="169"/>
                    <a:pt x="9538" y="0"/>
                    <a:pt x="9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4"/>
            <p:cNvSpPr/>
            <p:nvPr/>
          </p:nvSpPr>
          <p:spPr>
            <a:xfrm>
              <a:off x="7263029" y="3065908"/>
              <a:ext cx="137910" cy="65653"/>
            </a:xfrm>
            <a:custGeom>
              <a:avLst/>
              <a:gdLst/>
              <a:ahLst/>
              <a:cxnLst/>
              <a:rect l="l" t="t" r="r" b="b"/>
              <a:pathLst>
                <a:path w="3989" h="1899" extrusionOk="0">
                  <a:moveTo>
                    <a:pt x="0" y="0"/>
                  </a:moveTo>
                  <a:lnTo>
                    <a:pt x="0" y="1898"/>
                  </a:lnTo>
                  <a:lnTo>
                    <a:pt x="3989" y="189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55"/>
          <p:cNvSpPr txBox="1">
            <a:spLocks noGrp="1"/>
          </p:cNvSpPr>
          <p:nvPr>
            <p:ph type="title"/>
          </p:nvPr>
        </p:nvSpPr>
        <p:spPr>
          <a:xfrm>
            <a:off x="1245150" y="95850"/>
            <a:ext cx="63489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Training/Testing Accuracy</a:t>
            </a:r>
            <a:endParaRPr/>
          </a:p>
        </p:txBody>
      </p:sp>
      <p:grpSp>
        <p:nvGrpSpPr>
          <p:cNvPr id="934" name="Google Shape;934;p55"/>
          <p:cNvGrpSpPr/>
          <p:nvPr/>
        </p:nvGrpSpPr>
        <p:grpSpPr>
          <a:xfrm>
            <a:off x="1329050" y="204206"/>
            <a:ext cx="6155138" cy="284589"/>
            <a:chOff x="1481450" y="540956"/>
            <a:chExt cx="6155138" cy="284589"/>
          </a:xfrm>
        </p:grpSpPr>
        <p:sp>
          <p:nvSpPr>
            <p:cNvPr id="935" name="Google Shape;935;p55"/>
            <p:cNvSpPr/>
            <p:nvPr/>
          </p:nvSpPr>
          <p:spPr>
            <a:xfrm>
              <a:off x="1481450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5"/>
            <p:cNvSpPr/>
            <p:nvPr/>
          </p:nvSpPr>
          <p:spPr>
            <a:xfrm>
              <a:off x="7337938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" name="Google Shape;937;p55"/>
          <p:cNvGrpSpPr/>
          <p:nvPr/>
        </p:nvGrpSpPr>
        <p:grpSpPr>
          <a:xfrm>
            <a:off x="7322275" y="1935087"/>
            <a:ext cx="2458877" cy="3283574"/>
            <a:chOff x="7474675" y="1859925"/>
            <a:chExt cx="2458877" cy="3283574"/>
          </a:xfrm>
        </p:grpSpPr>
        <p:sp>
          <p:nvSpPr>
            <p:cNvPr id="938" name="Google Shape;938;p55"/>
            <p:cNvSpPr/>
            <p:nvPr/>
          </p:nvSpPr>
          <p:spPr>
            <a:xfrm rot="866068">
              <a:off x="8570616" y="3517872"/>
              <a:ext cx="1017805" cy="1106258"/>
            </a:xfrm>
            <a:custGeom>
              <a:avLst/>
              <a:gdLst/>
              <a:ahLst/>
              <a:cxnLst/>
              <a:rect l="l" t="t" r="r" b="b"/>
              <a:pathLst>
                <a:path w="6478" h="7041" extrusionOk="0">
                  <a:moveTo>
                    <a:pt x="4383" y="1"/>
                  </a:moveTo>
                  <a:cubicBezTo>
                    <a:pt x="4383" y="1"/>
                    <a:pt x="142" y="3133"/>
                    <a:pt x="71" y="4117"/>
                  </a:cubicBezTo>
                  <a:cubicBezTo>
                    <a:pt x="1" y="5088"/>
                    <a:pt x="985" y="5860"/>
                    <a:pt x="1042" y="5931"/>
                  </a:cubicBezTo>
                  <a:lnTo>
                    <a:pt x="6477" y="7040"/>
                  </a:lnTo>
                  <a:lnTo>
                    <a:pt x="6477" y="7040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55"/>
            <p:cNvGrpSpPr/>
            <p:nvPr/>
          </p:nvGrpSpPr>
          <p:grpSpPr>
            <a:xfrm>
              <a:off x="7474675" y="1859925"/>
              <a:ext cx="2458877" cy="3283574"/>
              <a:chOff x="7750525" y="1971075"/>
              <a:chExt cx="2458877" cy="3283574"/>
            </a:xfrm>
          </p:grpSpPr>
          <p:sp>
            <p:nvSpPr>
              <p:cNvPr id="940" name="Google Shape;940;p55"/>
              <p:cNvSpPr/>
              <p:nvPr/>
            </p:nvSpPr>
            <p:spPr>
              <a:xfrm>
                <a:off x="8094300" y="2331650"/>
                <a:ext cx="545747" cy="649678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4314" extrusionOk="0">
                    <a:moveTo>
                      <a:pt x="2643" y="1"/>
                    </a:moveTo>
                    <a:lnTo>
                      <a:pt x="70" y="338"/>
                    </a:lnTo>
                    <a:cubicBezTo>
                      <a:pt x="0" y="408"/>
                      <a:pt x="278" y="4313"/>
                      <a:pt x="1156" y="4313"/>
                    </a:cubicBezTo>
                    <a:cubicBezTo>
                      <a:pt x="1164" y="4313"/>
                      <a:pt x="1172" y="4313"/>
                      <a:pt x="1180" y="4313"/>
                    </a:cubicBezTo>
                    <a:cubicBezTo>
                      <a:pt x="2093" y="4245"/>
                      <a:pt x="3624" y="2573"/>
                      <a:pt x="3624" y="2502"/>
                    </a:cubicBezTo>
                    <a:cubicBezTo>
                      <a:pt x="3624" y="2431"/>
                      <a:pt x="2643" y="1"/>
                      <a:pt x="2643" y="1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5"/>
              <p:cNvSpPr/>
              <p:nvPr/>
            </p:nvSpPr>
            <p:spPr>
              <a:xfrm>
                <a:off x="7750525" y="3599537"/>
                <a:ext cx="1181873" cy="1655112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12178" extrusionOk="0">
                    <a:moveTo>
                      <a:pt x="7374" y="0"/>
                    </a:moveTo>
                    <a:lnTo>
                      <a:pt x="5914" y="968"/>
                    </a:lnTo>
                    <a:cubicBezTo>
                      <a:pt x="5914" y="1180"/>
                      <a:pt x="4805" y="2991"/>
                      <a:pt x="4734" y="3540"/>
                    </a:cubicBezTo>
                    <a:cubicBezTo>
                      <a:pt x="4734" y="3540"/>
                      <a:pt x="2850" y="6884"/>
                      <a:pt x="1882" y="10226"/>
                    </a:cubicBezTo>
                    <a:lnTo>
                      <a:pt x="490" y="11406"/>
                    </a:lnTo>
                    <a:lnTo>
                      <a:pt x="1" y="12178"/>
                    </a:lnTo>
                    <a:lnTo>
                      <a:pt x="1" y="12178"/>
                    </a:lnTo>
                    <a:lnTo>
                      <a:pt x="561" y="12110"/>
                    </a:lnTo>
                    <a:cubicBezTo>
                      <a:pt x="561" y="12110"/>
                      <a:pt x="844" y="11827"/>
                      <a:pt x="1039" y="11827"/>
                    </a:cubicBezTo>
                    <a:cubicBezTo>
                      <a:pt x="1248" y="11827"/>
                      <a:pt x="1602" y="12110"/>
                      <a:pt x="1602" y="12110"/>
                    </a:cubicBezTo>
                    <a:lnTo>
                      <a:pt x="2641" y="12039"/>
                    </a:lnTo>
                    <a:lnTo>
                      <a:pt x="2782" y="10913"/>
                    </a:lnTo>
                    <a:cubicBezTo>
                      <a:pt x="2782" y="10913"/>
                      <a:pt x="6757" y="5421"/>
                      <a:pt x="6828" y="5071"/>
                    </a:cubicBezTo>
                    <a:cubicBezTo>
                      <a:pt x="6895" y="4720"/>
                      <a:pt x="8696" y="617"/>
                      <a:pt x="8696" y="617"/>
                    </a:cubicBezTo>
                    <a:lnTo>
                      <a:pt x="7374" y="0"/>
                    </a:ln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55"/>
              <p:cNvSpPr/>
              <p:nvPr/>
            </p:nvSpPr>
            <p:spPr>
              <a:xfrm>
                <a:off x="8439719" y="3599537"/>
                <a:ext cx="492674" cy="363016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2671" extrusionOk="0">
                    <a:moveTo>
                      <a:pt x="2303" y="0"/>
                    </a:moveTo>
                    <a:lnTo>
                      <a:pt x="843" y="968"/>
                    </a:lnTo>
                    <a:cubicBezTo>
                      <a:pt x="843" y="1109"/>
                      <a:pt x="351" y="1952"/>
                      <a:pt x="1" y="2670"/>
                    </a:cubicBezTo>
                    <a:cubicBezTo>
                      <a:pt x="675" y="2626"/>
                      <a:pt x="1882" y="2529"/>
                      <a:pt x="2836" y="2444"/>
                    </a:cubicBezTo>
                    <a:cubicBezTo>
                      <a:pt x="3244" y="1473"/>
                      <a:pt x="3625" y="617"/>
                      <a:pt x="3625" y="617"/>
                    </a:cubicBezTo>
                    <a:lnTo>
                      <a:pt x="2303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55"/>
              <p:cNvSpPr/>
              <p:nvPr/>
            </p:nvSpPr>
            <p:spPr>
              <a:xfrm>
                <a:off x="8420420" y="2927331"/>
                <a:ext cx="664600" cy="913587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6722" extrusionOk="0">
                    <a:moveTo>
                      <a:pt x="1265" y="0"/>
                    </a:moveTo>
                    <a:cubicBezTo>
                      <a:pt x="1265" y="44"/>
                      <a:pt x="618" y="1420"/>
                      <a:pt x="213" y="2289"/>
                    </a:cubicBezTo>
                    <a:cubicBezTo>
                      <a:pt x="1" y="2728"/>
                      <a:pt x="14" y="3247"/>
                      <a:pt x="254" y="3668"/>
                    </a:cubicBezTo>
                    <a:cubicBezTo>
                      <a:pt x="507" y="4117"/>
                      <a:pt x="773" y="4622"/>
                      <a:pt x="773" y="4666"/>
                    </a:cubicBezTo>
                    <a:cubicBezTo>
                      <a:pt x="773" y="4734"/>
                      <a:pt x="507" y="5705"/>
                      <a:pt x="635" y="5985"/>
                    </a:cubicBezTo>
                    <a:cubicBezTo>
                      <a:pt x="635" y="5985"/>
                      <a:pt x="298" y="6477"/>
                      <a:pt x="436" y="6605"/>
                    </a:cubicBezTo>
                    <a:cubicBezTo>
                      <a:pt x="490" y="6658"/>
                      <a:pt x="748" y="6722"/>
                      <a:pt x="1136" y="6722"/>
                    </a:cubicBezTo>
                    <a:cubicBezTo>
                      <a:pt x="1759" y="6722"/>
                      <a:pt x="2717" y="6556"/>
                      <a:pt x="3696" y="5914"/>
                    </a:cubicBezTo>
                    <a:lnTo>
                      <a:pt x="4889" y="5705"/>
                    </a:lnTo>
                    <a:lnTo>
                      <a:pt x="4889" y="4525"/>
                    </a:lnTo>
                    <a:lnTo>
                      <a:pt x="1478" y="1109"/>
                    </a:lnTo>
                    <a:lnTo>
                      <a:pt x="1265" y="0"/>
                    </a:ln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55"/>
              <p:cNvSpPr/>
              <p:nvPr/>
            </p:nvSpPr>
            <p:spPr>
              <a:xfrm>
                <a:off x="8420420" y="3049649"/>
                <a:ext cx="460191" cy="408817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008" extrusionOk="0">
                    <a:moveTo>
                      <a:pt x="1545" y="0"/>
                    </a:moveTo>
                    <a:lnTo>
                      <a:pt x="1447" y="27"/>
                    </a:lnTo>
                    <a:lnTo>
                      <a:pt x="746" y="253"/>
                    </a:lnTo>
                    <a:cubicBezTo>
                      <a:pt x="564" y="631"/>
                      <a:pt x="365" y="1052"/>
                      <a:pt x="213" y="1389"/>
                    </a:cubicBezTo>
                    <a:cubicBezTo>
                      <a:pt x="1" y="1828"/>
                      <a:pt x="14" y="2347"/>
                      <a:pt x="254" y="2768"/>
                    </a:cubicBezTo>
                    <a:cubicBezTo>
                      <a:pt x="298" y="2839"/>
                      <a:pt x="338" y="2923"/>
                      <a:pt x="382" y="3008"/>
                    </a:cubicBezTo>
                    <a:cubicBezTo>
                      <a:pt x="1420" y="2937"/>
                      <a:pt x="3106" y="2738"/>
                      <a:pt x="3386" y="2121"/>
                    </a:cubicBez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55"/>
              <p:cNvSpPr/>
              <p:nvPr/>
            </p:nvSpPr>
            <p:spPr>
              <a:xfrm>
                <a:off x="8233545" y="2929234"/>
                <a:ext cx="571094" cy="384897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2832" extrusionOk="0">
                    <a:moveTo>
                      <a:pt x="2530" y="0"/>
                    </a:moveTo>
                    <a:cubicBezTo>
                      <a:pt x="2277" y="0"/>
                      <a:pt x="2005" y="68"/>
                      <a:pt x="1757" y="199"/>
                    </a:cubicBezTo>
                    <a:cubicBezTo>
                      <a:pt x="1403" y="381"/>
                      <a:pt x="968" y="661"/>
                      <a:pt x="590" y="1069"/>
                    </a:cubicBezTo>
                    <a:cubicBezTo>
                      <a:pt x="577" y="1082"/>
                      <a:pt x="560" y="1112"/>
                      <a:pt x="533" y="1126"/>
                    </a:cubicBezTo>
                    <a:cubicBezTo>
                      <a:pt x="0" y="1729"/>
                      <a:pt x="449" y="2333"/>
                      <a:pt x="799" y="2656"/>
                    </a:cubicBezTo>
                    <a:cubicBezTo>
                      <a:pt x="925" y="2772"/>
                      <a:pt x="1123" y="2832"/>
                      <a:pt x="1343" y="2832"/>
                    </a:cubicBezTo>
                    <a:cubicBezTo>
                      <a:pt x="1417" y="2832"/>
                      <a:pt x="1494" y="2825"/>
                      <a:pt x="1571" y="2812"/>
                    </a:cubicBezTo>
                    <a:cubicBezTo>
                      <a:pt x="2161" y="2683"/>
                      <a:pt x="2515" y="2515"/>
                      <a:pt x="2667" y="2417"/>
                    </a:cubicBezTo>
                    <a:cubicBezTo>
                      <a:pt x="2751" y="2377"/>
                      <a:pt x="2782" y="2346"/>
                      <a:pt x="2782" y="2346"/>
                    </a:cubicBezTo>
                    <a:cubicBezTo>
                      <a:pt x="4201" y="1308"/>
                      <a:pt x="3975" y="691"/>
                      <a:pt x="3470" y="337"/>
                    </a:cubicBezTo>
                    <a:cubicBezTo>
                      <a:pt x="3341" y="239"/>
                      <a:pt x="3190" y="168"/>
                      <a:pt x="3035" y="114"/>
                    </a:cubicBezTo>
                    <a:cubicBezTo>
                      <a:pt x="2991" y="101"/>
                      <a:pt x="2950" y="71"/>
                      <a:pt x="2907" y="57"/>
                    </a:cubicBezTo>
                    <a:cubicBezTo>
                      <a:pt x="2791" y="19"/>
                      <a:pt x="2663" y="0"/>
                      <a:pt x="2530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55"/>
              <p:cNvSpPr/>
              <p:nvPr/>
            </p:nvSpPr>
            <p:spPr>
              <a:xfrm>
                <a:off x="8233545" y="2944727"/>
                <a:ext cx="471608" cy="369403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718" extrusionOk="0">
                    <a:moveTo>
                      <a:pt x="3035" y="0"/>
                    </a:moveTo>
                    <a:cubicBezTo>
                      <a:pt x="2809" y="112"/>
                      <a:pt x="2515" y="280"/>
                      <a:pt x="2148" y="506"/>
                    </a:cubicBezTo>
                    <a:cubicBezTo>
                      <a:pt x="1531" y="897"/>
                      <a:pt x="928" y="955"/>
                      <a:pt x="590" y="955"/>
                    </a:cubicBezTo>
                    <a:cubicBezTo>
                      <a:pt x="577" y="968"/>
                      <a:pt x="560" y="998"/>
                      <a:pt x="533" y="1012"/>
                    </a:cubicBezTo>
                    <a:cubicBezTo>
                      <a:pt x="0" y="1615"/>
                      <a:pt x="449" y="2219"/>
                      <a:pt x="799" y="2542"/>
                    </a:cubicBezTo>
                    <a:cubicBezTo>
                      <a:pt x="925" y="2658"/>
                      <a:pt x="1123" y="2718"/>
                      <a:pt x="1343" y="2718"/>
                    </a:cubicBezTo>
                    <a:cubicBezTo>
                      <a:pt x="1417" y="2718"/>
                      <a:pt x="1494" y="2711"/>
                      <a:pt x="1571" y="2698"/>
                    </a:cubicBezTo>
                    <a:cubicBezTo>
                      <a:pt x="2161" y="2569"/>
                      <a:pt x="2515" y="2401"/>
                      <a:pt x="2667" y="2303"/>
                    </a:cubicBezTo>
                    <a:cubicBezTo>
                      <a:pt x="2445" y="1292"/>
                      <a:pt x="3021" y="590"/>
                      <a:pt x="3470" y="223"/>
                    </a:cubicBezTo>
                    <a:cubicBezTo>
                      <a:pt x="3341" y="125"/>
                      <a:pt x="3190" y="54"/>
                      <a:pt x="3035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55"/>
              <p:cNvSpPr/>
              <p:nvPr/>
            </p:nvSpPr>
            <p:spPr>
              <a:xfrm>
                <a:off x="8579025" y="2671686"/>
                <a:ext cx="1630376" cy="1135936"/>
              </a:xfrm>
              <a:custGeom>
                <a:avLst/>
                <a:gdLst/>
                <a:ahLst/>
                <a:cxnLst/>
                <a:rect l="l" t="t" r="r" b="b"/>
                <a:pathLst>
                  <a:path w="11996" h="8358" extrusionOk="0">
                    <a:moveTo>
                      <a:pt x="2263" y="0"/>
                    </a:moveTo>
                    <a:cubicBezTo>
                      <a:pt x="1031" y="2301"/>
                      <a:pt x="355" y="2566"/>
                      <a:pt x="109" y="2566"/>
                    </a:cubicBezTo>
                    <a:cubicBezTo>
                      <a:pt x="36" y="2566"/>
                      <a:pt x="0" y="2542"/>
                      <a:pt x="0" y="2542"/>
                    </a:cubicBezTo>
                    <a:lnTo>
                      <a:pt x="0" y="2542"/>
                    </a:lnTo>
                    <a:cubicBezTo>
                      <a:pt x="41" y="3948"/>
                      <a:pt x="3652" y="6547"/>
                      <a:pt x="3652" y="6547"/>
                    </a:cubicBezTo>
                    <a:cubicBezTo>
                      <a:pt x="4973" y="7235"/>
                      <a:pt x="11237" y="8358"/>
                      <a:pt x="11237" y="8358"/>
                    </a:cubicBezTo>
                    <a:cubicBezTo>
                      <a:pt x="11237" y="8358"/>
                      <a:pt x="11996" y="2569"/>
                      <a:pt x="11925" y="2431"/>
                    </a:cubicBezTo>
                    <a:cubicBezTo>
                      <a:pt x="11871" y="2289"/>
                      <a:pt x="2263" y="0"/>
                      <a:pt x="2263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55"/>
              <p:cNvSpPr/>
              <p:nvPr/>
            </p:nvSpPr>
            <p:spPr>
              <a:xfrm>
                <a:off x="8422323" y="2571793"/>
                <a:ext cx="452852" cy="45407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341" extrusionOk="0">
                    <a:moveTo>
                      <a:pt x="2032" y="0"/>
                    </a:moveTo>
                    <a:cubicBezTo>
                      <a:pt x="2016" y="0"/>
                      <a:pt x="1999" y="1"/>
                      <a:pt x="1983" y="3"/>
                    </a:cubicBezTo>
                    <a:lnTo>
                      <a:pt x="789" y="287"/>
                    </a:lnTo>
                    <a:lnTo>
                      <a:pt x="452" y="354"/>
                    </a:lnTo>
                    <a:cubicBezTo>
                      <a:pt x="381" y="384"/>
                      <a:pt x="324" y="411"/>
                      <a:pt x="284" y="469"/>
                    </a:cubicBezTo>
                    <a:lnTo>
                      <a:pt x="85" y="735"/>
                    </a:lnTo>
                    <a:cubicBezTo>
                      <a:pt x="0" y="846"/>
                      <a:pt x="14" y="1015"/>
                      <a:pt x="115" y="1113"/>
                    </a:cubicBezTo>
                    <a:cubicBezTo>
                      <a:pt x="213" y="1197"/>
                      <a:pt x="324" y="1312"/>
                      <a:pt x="452" y="1436"/>
                    </a:cubicBezTo>
                    <a:cubicBezTo>
                      <a:pt x="621" y="1605"/>
                      <a:pt x="789" y="1817"/>
                      <a:pt x="928" y="2026"/>
                    </a:cubicBezTo>
                    <a:cubicBezTo>
                      <a:pt x="1056" y="2225"/>
                      <a:pt x="1153" y="2421"/>
                      <a:pt x="1180" y="2616"/>
                    </a:cubicBezTo>
                    <a:lnTo>
                      <a:pt x="1309" y="3122"/>
                    </a:lnTo>
                    <a:cubicBezTo>
                      <a:pt x="1340" y="3263"/>
                      <a:pt x="1460" y="3340"/>
                      <a:pt x="1583" y="3340"/>
                    </a:cubicBezTo>
                    <a:cubicBezTo>
                      <a:pt x="1669" y="3340"/>
                      <a:pt x="1756" y="3302"/>
                      <a:pt x="1814" y="3220"/>
                    </a:cubicBezTo>
                    <a:cubicBezTo>
                      <a:pt x="2222" y="2616"/>
                      <a:pt x="2910" y="1605"/>
                      <a:pt x="3261" y="1059"/>
                    </a:cubicBezTo>
                    <a:cubicBezTo>
                      <a:pt x="3331" y="944"/>
                      <a:pt x="3301" y="792"/>
                      <a:pt x="3217" y="708"/>
                    </a:cubicBezTo>
                    <a:cubicBezTo>
                      <a:pt x="3190" y="678"/>
                      <a:pt x="3149" y="664"/>
                      <a:pt x="3119" y="651"/>
                    </a:cubicBezTo>
                    <a:cubicBezTo>
                      <a:pt x="2853" y="553"/>
                      <a:pt x="2502" y="398"/>
                      <a:pt x="2249" y="88"/>
                    </a:cubicBezTo>
                    <a:cubicBezTo>
                      <a:pt x="2201" y="29"/>
                      <a:pt x="2116" y="0"/>
                      <a:pt x="2032" y="0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55"/>
              <p:cNvSpPr/>
              <p:nvPr/>
            </p:nvSpPr>
            <p:spPr>
              <a:xfrm>
                <a:off x="8483753" y="2571793"/>
                <a:ext cx="375791" cy="275490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2027" extrusionOk="0">
                    <a:moveTo>
                      <a:pt x="1580" y="0"/>
                    </a:moveTo>
                    <a:cubicBezTo>
                      <a:pt x="1564" y="0"/>
                      <a:pt x="1547" y="1"/>
                      <a:pt x="1531" y="3"/>
                    </a:cubicBezTo>
                    <a:lnTo>
                      <a:pt x="337" y="287"/>
                    </a:lnTo>
                    <a:lnTo>
                      <a:pt x="0" y="1436"/>
                    </a:lnTo>
                    <a:cubicBezTo>
                      <a:pt x="169" y="1605"/>
                      <a:pt x="337" y="1817"/>
                      <a:pt x="476" y="2026"/>
                    </a:cubicBezTo>
                    <a:cubicBezTo>
                      <a:pt x="1248" y="1871"/>
                      <a:pt x="2428" y="1521"/>
                      <a:pt x="2765" y="708"/>
                    </a:cubicBezTo>
                    <a:cubicBezTo>
                      <a:pt x="2738" y="678"/>
                      <a:pt x="2697" y="664"/>
                      <a:pt x="2667" y="651"/>
                    </a:cubicBezTo>
                    <a:cubicBezTo>
                      <a:pt x="2401" y="553"/>
                      <a:pt x="2050" y="398"/>
                      <a:pt x="1797" y="88"/>
                    </a:cubicBezTo>
                    <a:cubicBezTo>
                      <a:pt x="1749" y="29"/>
                      <a:pt x="1664" y="0"/>
                      <a:pt x="1580" y="0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55"/>
              <p:cNvSpPr/>
              <p:nvPr/>
            </p:nvSpPr>
            <p:spPr>
              <a:xfrm>
                <a:off x="7981570" y="1971075"/>
                <a:ext cx="876212" cy="794122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5843" extrusionOk="0">
                    <a:moveTo>
                      <a:pt x="3159" y="0"/>
                    </a:moveTo>
                    <a:cubicBezTo>
                      <a:pt x="3004" y="14"/>
                      <a:pt x="2852" y="14"/>
                      <a:pt x="2697" y="41"/>
                    </a:cubicBezTo>
                    <a:cubicBezTo>
                      <a:pt x="1686" y="182"/>
                      <a:pt x="829" y="759"/>
                      <a:pt x="351" y="1544"/>
                    </a:cubicBezTo>
                    <a:cubicBezTo>
                      <a:pt x="71" y="2107"/>
                      <a:pt x="0" y="2738"/>
                      <a:pt x="0" y="3287"/>
                    </a:cubicBezTo>
                    <a:cubicBezTo>
                      <a:pt x="54" y="3709"/>
                      <a:pt x="209" y="4117"/>
                      <a:pt x="449" y="4454"/>
                    </a:cubicBezTo>
                    <a:lnTo>
                      <a:pt x="1433" y="3695"/>
                    </a:lnTo>
                    <a:lnTo>
                      <a:pt x="2613" y="4184"/>
                    </a:lnTo>
                    <a:lnTo>
                      <a:pt x="2458" y="5435"/>
                    </a:lnTo>
                    <a:cubicBezTo>
                      <a:pt x="2444" y="5576"/>
                      <a:pt x="2498" y="5718"/>
                      <a:pt x="2613" y="5802"/>
                    </a:cubicBezTo>
                    <a:cubicBezTo>
                      <a:pt x="2795" y="5829"/>
                      <a:pt x="3004" y="5843"/>
                      <a:pt x="3203" y="5843"/>
                    </a:cubicBezTo>
                    <a:lnTo>
                      <a:pt x="3483" y="5843"/>
                    </a:lnTo>
                    <a:cubicBezTo>
                      <a:pt x="5141" y="5718"/>
                      <a:pt x="6446" y="4454"/>
                      <a:pt x="6446" y="2920"/>
                    </a:cubicBezTo>
                    <a:cubicBezTo>
                      <a:pt x="6446" y="2316"/>
                      <a:pt x="6237" y="1740"/>
                      <a:pt x="5870" y="1278"/>
                    </a:cubicBezTo>
                    <a:cubicBezTo>
                      <a:pt x="5590" y="897"/>
                      <a:pt x="5212" y="577"/>
                      <a:pt x="4761" y="364"/>
                    </a:cubicBezTo>
                    <a:cubicBezTo>
                      <a:pt x="4299" y="125"/>
                      <a:pt x="3763" y="0"/>
                      <a:pt x="3203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55"/>
              <p:cNvSpPr/>
              <p:nvPr/>
            </p:nvSpPr>
            <p:spPr>
              <a:xfrm>
                <a:off x="7964445" y="2461435"/>
                <a:ext cx="565250" cy="60942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4484" extrusionOk="0">
                    <a:moveTo>
                      <a:pt x="1178" y="465"/>
                    </a:moveTo>
                    <a:cubicBezTo>
                      <a:pt x="1208" y="536"/>
                      <a:pt x="1222" y="593"/>
                      <a:pt x="1235" y="647"/>
                    </a:cubicBezTo>
                    <a:cubicBezTo>
                      <a:pt x="1094" y="745"/>
                      <a:pt x="955" y="829"/>
                      <a:pt x="814" y="930"/>
                    </a:cubicBezTo>
                    <a:cubicBezTo>
                      <a:pt x="787" y="886"/>
                      <a:pt x="770" y="846"/>
                      <a:pt x="757" y="789"/>
                    </a:cubicBezTo>
                    <a:cubicBezTo>
                      <a:pt x="898" y="691"/>
                      <a:pt x="1040" y="576"/>
                      <a:pt x="1178" y="465"/>
                    </a:cubicBezTo>
                    <a:close/>
                    <a:moveTo>
                      <a:pt x="618" y="900"/>
                    </a:moveTo>
                    <a:cubicBezTo>
                      <a:pt x="632" y="944"/>
                      <a:pt x="645" y="971"/>
                      <a:pt x="659" y="1014"/>
                    </a:cubicBezTo>
                    <a:cubicBezTo>
                      <a:pt x="548" y="1099"/>
                      <a:pt x="419" y="1166"/>
                      <a:pt x="308" y="1237"/>
                    </a:cubicBezTo>
                    <a:cubicBezTo>
                      <a:pt x="308" y="1210"/>
                      <a:pt x="295" y="1166"/>
                      <a:pt x="295" y="1139"/>
                    </a:cubicBezTo>
                    <a:cubicBezTo>
                      <a:pt x="406" y="1055"/>
                      <a:pt x="504" y="971"/>
                      <a:pt x="618" y="900"/>
                    </a:cubicBezTo>
                    <a:close/>
                    <a:moveTo>
                      <a:pt x="1572" y="185"/>
                    </a:moveTo>
                    <a:cubicBezTo>
                      <a:pt x="1910" y="310"/>
                      <a:pt x="2233" y="451"/>
                      <a:pt x="2570" y="593"/>
                    </a:cubicBezTo>
                    <a:cubicBezTo>
                      <a:pt x="2597" y="606"/>
                      <a:pt x="2624" y="620"/>
                      <a:pt x="2668" y="633"/>
                    </a:cubicBezTo>
                    <a:cubicBezTo>
                      <a:pt x="2682" y="913"/>
                      <a:pt x="2709" y="1210"/>
                      <a:pt x="2725" y="1503"/>
                    </a:cubicBezTo>
                    <a:cubicBezTo>
                      <a:pt x="2500" y="1672"/>
                      <a:pt x="2260" y="1827"/>
                      <a:pt x="2034" y="1995"/>
                    </a:cubicBezTo>
                    <a:cubicBezTo>
                      <a:pt x="2007" y="2009"/>
                      <a:pt x="1980" y="2039"/>
                      <a:pt x="1937" y="2053"/>
                    </a:cubicBezTo>
                    <a:cubicBezTo>
                      <a:pt x="1812" y="1800"/>
                      <a:pt x="1697" y="1534"/>
                      <a:pt x="1599" y="1250"/>
                    </a:cubicBezTo>
                    <a:cubicBezTo>
                      <a:pt x="1545" y="1082"/>
                      <a:pt x="1488" y="900"/>
                      <a:pt x="1431" y="731"/>
                    </a:cubicBezTo>
                    <a:cubicBezTo>
                      <a:pt x="1444" y="718"/>
                      <a:pt x="1461" y="718"/>
                      <a:pt x="1461" y="718"/>
                    </a:cubicBezTo>
                    <a:cubicBezTo>
                      <a:pt x="1535" y="668"/>
                      <a:pt x="1490" y="555"/>
                      <a:pt x="1421" y="555"/>
                    </a:cubicBezTo>
                    <a:cubicBezTo>
                      <a:pt x="1411" y="555"/>
                      <a:pt x="1401" y="558"/>
                      <a:pt x="1390" y="563"/>
                    </a:cubicBezTo>
                    <a:cubicBezTo>
                      <a:pt x="1377" y="492"/>
                      <a:pt x="1347" y="424"/>
                      <a:pt x="1333" y="354"/>
                    </a:cubicBezTo>
                    <a:cubicBezTo>
                      <a:pt x="1404" y="296"/>
                      <a:pt x="1488" y="239"/>
                      <a:pt x="1572" y="185"/>
                    </a:cubicBezTo>
                    <a:close/>
                    <a:moveTo>
                      <a:pt x="1293" y="815"/>
                    </a:moveTo>
                    <a:cubicBezTo>
                      <a:pt x="1431" y="1281"/>
                      <a:pt x="1586" y="1729"/>
                      <a:pt x="1812" y="2151"/>
                    </a:cubicBezTo>
                    <a:cubicBezTo>
                      <a:pt x="1643" y="2262"/>
                      <a:pt x="1488" y="2390"/>
                      <a:pt x="1320" y="2501"/>
                    </a:cubicBezTo>
                    <a:cubicBezTo>
                      <a:pt x="1208" y="2208"/>
                      <a:pt x="1124" y="1911"/>
                      <a:pt x="1040" y="1604"/>
                    </a:cubicBezTo>
                    <a:cubicBezTo>
                      <a:pt x="982" y="1436"/>
                      <a:pt x="925" y="1250"/>
                      <a:pt x="871" y="1082"/>
                    </a:cubicBezTo>
                    <a:cubicBezTo>
                      <a:pt x="1009" y="998"/>
                      <a:pt x="1151" y="913"/>
                      <a:pt x="1293" y="815"/>
                    </a:cubicBezTo>
                    <a:close/>
                    <a:moveTo>
                      <a:pt x="1896" y="2306"/>
                    </a:moveTo>
                    <a:cubicBezTo>
                      <a:pt x="1937" y="2363"/>
                      <a:pt x="1980" y="2430"/>
                      <a:pt x="2021" y="2501"/>
                    </a:cubicBezTo>
                    <a:cubicBezTo>
                      <a:pt x="1839" y="2616"/>
                      <a:pt x="1657" y="2714"/>
                      <a:pt x="1475" y="2825"/>
                    </a:cubicBezTo>
                    <a:cubicBezTo>
                      <a:pt x="1444" y="2768"/>
                      <a:pt x="1417" y="2714"/>
                      <a:pt x="1390" y="2656"/>
                    </a:cubicBezTo>
                    <a:cubicBezTo>
                      <a:pt x="1559" y="2545"/>
                      <a:pt x="1728" y="2417"/>
                      <a:pt x="1896" y="2306"/>
                    </a:cubicBezTo>
                    <a:close/>
                    <a:moveTo>
                      <a:pt x="730" y="1183"/>
                    </a:moveTo>
                    <a:cubicBezTo>
                      <a:pt x="770" y="1321"/>
                      <a:pt x="827" y="1463"/>
                      <a:pt x="854" y="1618"/>
                    </a:cubicBezTo>
                    <a:cubicBezTo>
                      <a:pt x="925" y="1857"/>
                      <a:pt x="982" y="2093"/>
                      <a:pt x="1067" y="2319"/>
                    </a:cubicBezTo>
                    <a:cubicBezTo>
                      <a:pt x="1107" y="2417"/>
                      <a:pt x="1138" y="2515"/>
                      <a:pt x="1178" y="2599"/>
                    </a:cubicBezTo>
                    <a:cubicBezTo>
                      <a:pt x="1080" y="2670"/>
                      <a:pt x="982" y="2741"/>
                      <a:pt x="885" y="2811"/>
                    </a:cubicBezTo>
                    <a:cubicBezTo>
                      <a:pt x="814" y="2852"/>
                      <a:pt x="757" y="2896"/>
                      <a:pt x="686" y="2953"/>
                    </a:cubicBezTo>
                    <a:cubicBezTo>
                      <a:pt x="517" y="2461"/>
                      <a:pt x="392" y="1955"/>
                      <a:pt x="322" y="1436"/>
                    </a:cubicBezTo>
                    <a:cubicBezTo>
                      <a:pt x="463" y="1352"/>
                      <a:pt x="588" y="1267"/>
                      <a:pt x="730" y="1183"/>
                    </a:cubicBezTo>
                    <a:close/>
                    <a:moveTo>
                      <a:pt x="1249" y="2754"/>
                    </a:moveTo>
                    <a:cubicBezTo>
                      <a:pt x="1262" y="2811"/>
                      <a:pt x="1293" y="2869"/>
                      <a:pt x="1320" y="2923"/>
                    </a:cubicBezTo>
                    <a:cubicBezTo>
                      <a:pt x="1306" y="2923"/>
                      <a:pt x="1293" y="2936"/>
                      <a:pt x="1276" y="2936"/>
                    </a:cubicBezTo>
                    <a:cubicBezTo>
                      <a:pt x="1165" y="3020"/>
                      <a:pt x="1040" y="3091"/>
                      <a:pt x="912" y="3175"/>
                    </a:cubicBezTo>
                    <a:cubicBezTo>
                      <a:pt x="885" y="3189"/>
                      <a:pt x="854" y="3206"/>
                      <a:pt x="827" y="3233"/>
                    </a:cubicBezTo>
                    <a:cubicBezTo>
                      <a:pt x="800" y="3189"/>
                      <a:pt x="787" y="3148"/>
                      <a:pt x="757" y="3105"/>
                    </a:cubicBezTo>
                    <a:cubicBezTo>
                      <a:pt x="925" y="2993"/>
                      <a:pt x="1080" y="2882"/>
                      <a:pt x="1249" y="2754"/>
                    </a:cubicBezTo>
                    <a:close/>
                    <a:moveTo>
                      <a:pt x="3329" y="1378"/>
                    </a:moveTo>
                    <a:cubicBezTo>
                      <a:pt x="3538" y="1490"/>
                      <a:pt x="3750" y="1604"/>
                      <a:pt x="3959" y="1716"/>
                    </a:cubicBezTo>
                    <a:cubicBezTo>
                      <a:pt x="3764" y="2124"/>
                      <a:pt x="3568" y="2532"/>
                      <a:pt x="3369" y="2923"/>
                    </a:cubicBezTo>
                    <a:cubicBezTo>
                      <a:pt x="3329" y="3020"/>
                      <a:pt x="3285" y="3105"/>
                      <a:pt x="3245" y="3189"/>
                    </a:cubicBezTo>
                    <a:cubicBezTo>
                      <a:pt x="3245" y="3206"/>
                      <a:pt x="3231" y="3219"/>
                      <a:pt x="3231" y="3233"/>
                    </a:cubicBezTo>
                    <a:lnTo>
                      <a:pt x="3214" y="3260"/>
                    </a:lnTo>
                    <a:cubicBezTo>
                      <a:pt x="3187" y="3290"/>
                      <a:pt x="3160" y="3331"/>
                      <a:pt x="3117" y="3358"/>
                    </a:cubicBezTo>
                    <a:cubicBezTo>
                      <a:pt x="2810" y="3122"/>
                      <a:pt x="2500" y="2882"/>
                      <a:pt x="2260" y="2558"/>
                    </a:cubicBezTo>
                    <a:lnTo>
                      <a:pt x="2260" y="2545"/>
                    </a:lnTo>
                    <a:cubicBezTo>
                      <a:pt x="2371" y="2474"/>
                      <a:pt x="2500" y="2403"/>
                      <a:pt x="2624" y="2319"/>
                    </a:cubicBezTo>
                    <a:cubicBezTo>
                      <a:pt x="2668" y="2306"/>
                      <a:pt x="2682" y="2262"/>
                      <a:pt x="2709" y="2235"/>
                    </a:cubicBezTo>
                    <a:cubicBezTo>
                      <a:pt x="2779" y="2137"/>
                      <a:pt x="2850" y="2039"/>
                      <a:pt x="2921" y="1925"/>
                    </a:cubicBezTo>
                    <a:cubicBezTo>
                      <a:pt x="3063" y="1743"/>
                      <a:pt x="3187" y="1561"/>
                      <a:pt x="3329" y="1378"/>
                    </a:cubicBezTo>
                    <a:close/>
                    <a:moveTo>
                      <a:pt x="2119" y="2629"/>
                    </a:moveTo>
                    <a:cubicBezTo>
                      <a:pt x="2233" y="2784"/>
                      <a:pt x="2358" y="2923"/>
                      <a:pt x="2500" y="3064"/>
                    </a:cubicBezTo>
                    <a:cubicBezTo>
                      <a:pt x="2655" y="3219"/>
                      <a:pt x="2837" y="3344"/>
                      <a:pt x="3005" y="3486"/>
                    </a:cubicBezTo>
                    <a:cubicBezTo>
                      <a:pt x="2921" y="3597"/>
                      <a:pt x="2823" y="3711"/>
                      <a:pt x="2725" y="3809"/>
                    </a:cubicBezTo>
                    <a:cubicBezTo>
                      <a:pt x="2584" y="3978"/>
                      <a:pt x="2429" y="4146"/>
                      <a:pt x="2287" y="4315"/>
                    </a:cubicBezTo>
                    <a:cubicBezTo>
                      <a:pt x="2078" y="4285"/>
                      <a:pt x="1883" y="4271"/>
                      <a:pt x="1670" y="4244"/>
                    </a:cubicBezTo>
                    <a:cubicBezTo>
                      <a:pt x="1431" y="3978"/>
                      <a:pt x="1191" y="3695"/>
                      <a:pt x="955" y="3415"/>
                    </a:cubicBezTo>
                    <a:lnTo>
                      <a:pt x="912" y="3374"/>
                    </a:lnTo>
                    <a:cubicBezTo>
                      <a:pt x="939" y="3358"/>
                      <a:pt x="969" y="3344"/>
                      <a:pt x="982" y="3331"/>
                    </a:cubicBezTo>
                    <a:cubicBezTo>
                      <a:pt x="1080" y="3260"/>
                      <a:pt x="1191" y="3206"/>
                      <a:pt x="1293" y="3135"/>
                    </a:cubicBezTo>
                    <a:cubicBezTo>
                      <a:pt x="1333" y="3105"/>
                      <a:pt x="1360" y="3091"/>
                      <a:pt x="1404" y="3064"/>
                    </a:cubicBezTo>
                    <a:cubicBezTo>
                      <a:pt x="1502" y="3246"/>
                      <a:pt x="1613" y="3428"/>
                      <a:pt x="1754" y="3583"/>
                    </a:cubicBezTo>
                    <a:cubicBezTo>
                      <a:pt x="1937" y="3765"/>
                      <a:pt x="2135" y="3934"/>
                      <a:pt x="2331" y="4116"/>
                    </a:cubicBezTo>
                    <a:cubicBezTo>
                      <a:pt x="2349" y="4131"/>
                      <a:pt x="2368" y="4137"/>
                      <a:pt x="2387" y="4137"/>
                    </a:cubicBezTo>
                    <a:cubicBezTo>
                      <a:pt x="2458" y="4137"/>
                      <a:pt x="2522" y="4047"/>
                      <a:pt x="2456" y="3991"/>
                    </a:cubicBezTo>
                    <a:cubicBezTo>
                      <a:pt x="2135" y="3711"/>
                      <a:pt x="1812" y="3442"/>
                      <a:pt x="1586" y="3064"/>
                    </a:cubicBezTo>
                    <a:cubicBezTo>
                      <a:pt x="1572" y="3037"/>
                      <a:pt x="1559" y="3007"/>
                      <a:pt x="1545" y="2980"/>
                    </a:cubicBezTo>
                    <a:cubicBezTo>
                      <a:pt x="1728" y="2869"/>
                      <a:pt x="1910" y="2754"/>
                      <a:pt x="2092" y="2643"/>
                    </a:cubicBezTo>
                    <a:cubicBezTo>
                      <a:pt x="2105" y="2643"/>
                      <a:pt x="2105" y="2643"/>
                      <a:pt x="2119" y="2629"/>
                    </a:cubicBezTo>
                    <a:close/>
                    <a:moveTo>
                      <a:pt x="1559" y="0"/>
                    </a:moveTo>
                    <a:cubicBezTo>
                      <a:pt x="1540" y="0"/>
                      <a:pt x="1520" y="5"/>
                      <a:pt x="1502" y="16"/>
                    </a:cubicBezTo>
                    <a:cubicBezTo>
                      <a:pt x="1417" y="70"/>
                      <a:pt x="1320" y="155"/>
                      <a:pt x="1235" y="225"/>
                    </a:cubicBezTo>
                    <a:cubicBezTo>
                      <a:pt x="1191" y="225"/>
                      <a:pt x="1151" y="239"/>
                      <a:pt x="1138" y="283"/>
                    </a:cubicBezTo>
                    <a:cubicBezTo>
                      <a:pt x="1107" y="310"/>
                      <a:pt x="1094" y="340"/>
                      <a:pt x="1067" y="354"/>
                    </a:cubicBezTo>
                    <a:cubicBezTo>
                      <a:pt x="814" y="536"/>
                      <a:pt x="575" y="718"/>
                      <a:pt x="322" y="900"/>
                    </a:cubicBezTo>
                    <a:cubicBezTo>
                      <a:pt x="251" y="957"/>
                      <a:pt x="180" y="998"/>
                      <a:pt x="126" y="1055"/>
                    </a:cubicBezTo>
                    <a:cubicBezTo>
                      <a:pt x="69" y="1099"/>
                      <a:pt x="69" y="1196"/>
                      <a:pt x="55" y="1250"/>
                    </a:cubicBezTo>
                    <a:cubicBezTo>
                      <a:pt x="42" y="1321"/>
                      <a:pt x="28" y="1392"/>
                      <a:pt x="11" y="1449"/>
                    </a:cubicBezTo>
                    <a:cubicBezTo>
                      <a:pt x="1" y="1505"/>
                      <a:pt x="43" y="1559"/>
                      <a:pt x="96" y="1559"/>
                    </a:cubicBezTo>
                    <a:cubicBezTo>
                      <a:pt x="110" y="1559"/>
                      <a:pt x="125" y="1556"/>
                      <a:pt x="140" y="1547"/>
                    </a:cubicBezTo>
                    <a:cubicBezTo>
                      <a:pt x="153" y="1547"/>
                      <a:pt x="153" y="1534"/>
                      <a:pt x="167" y="1534"/>
                    </a:cubicBezTo>
                    <a:cubicBezTo>
                      <a:pt x="237" y="2080"/>
                      <a:pt x="379" y="2616"/>
                      <a:pt x="575" y="3122"/>
                    </a:cubicBezTo>
                    <a:lnTo>
                      <a:pt x="588" y="3135"/>
                    </a:lnTo>
                    <a:cubicBezTo>
                      <a:pt x="632" y="3233"/>
                      <a:pt x="672" y="3317"/>
                      <a:pt x="716" y="3401"/>
                    </a:cubicBezTo>
                    <a:cubicBezTo>
                      <a:pt x="730" y="3415"/>
                      <a:pt x="730" y="3415"/>
                      <a:pt x="743" y="3428"/>
                    </a:cubicBezTo>
                    <a:cubicBezTo>
                      <a:pt x="996" y="3711"/>
                      <a:pt x="1235" y="4005"/>
                      <a:pt x="1488" y="4285"/>
                    </a:cubicBezTo>
                    <a:cubicBezTo>
                      <a:pt x="1515" y="4328"/>
                      <a:pt x="1545" y="4386"/>
                      <a:pt x="1586" y="4399"/>
                    </a:cubicBezTo>
                    <a:cubicBezTo>
                      <a:pt x="1613" y="4413"/>
                      <a:pt x="1643" y="4413"/>
                      <a:pt x="1670" y="4413"/>
                    </a:cubicBezTo>
                    <a:cubicBezTo>
                      <a:pt x="1728" y="4426"/>
                      <a:pt x="1768" y="4426"/>
                      <a:pt x="1812" y="4426"/>
                    </a:cubicBezTo>
                    <a:cubicBezTo>
                      <a:pt x="1937" y="4440"/>
                      <a:pt x="2065" y="4453"/>
                      <a:pt x="2189" y="4470"/>
                    </a:cubicBezTo>
                    <a:cubicBezTo>
                      <a:pt x="2217" y="4477"/>
                      <a:pt x="2251" y="4483"/>
                      <a:pt x="2286" y="4483"/>
                    </a:cubicBezTo>
                    <a:cubicBezTo>
                      <a:pt x="2322" y="4483"/>
                      <a:pt x="2359" y="4476"/>
                      <a:pt x="2388" y="4453"/>
                    </a:cubicBezTo>
                    <a:cubicBezTo>
                      <a:pt x="2415" y="4426"/>
                      <a:pt x="2442" y="4386"/>
                      <a:pt x="2486" y="4342"/>
                    </a:cubicBezTo>
                    <a:cubicBezTo>
                      <a:pt x="2540" y="4271"/>
                      <a:pt x="2611" y="4187"/>
                      <a:pt x="2682" y="4116"/>
                    </a:cubicBezTo>
                    <a:cubicBezTo>
                      <a:pt x="2837" y="3934"/>
                      <a:pt x="2992" y="3765"/>
                      <a:pt x="3147" y="3583"/>
                    </a:cubicBezTo>
                    <a:cubicBezTo>
                      <a:pt x="3153" y="3585"/>
                      <a:pt x="3158" y="3585"/>
                      <a:pt x="3164" y="3585"/>
                    </a:cubicBezTo>
                    <a:cubicBezTo>
                      <a:pt x="3210" y="3585"/>
                      <a:pt x="3245" y="3537"/>
                      <a:pt x="3245" y="3486"/>
                    </a:cubicBezTo>
                    <a:cubicBezTo>
                      <a:pt x="3285" y="3428"/>
                      <a:pt x="3342" y="3374"/>
                      <a:pt x="3369" y="3317"/>
                    </a:cubicBezTo>
                    <a:cubicBezTo>
                      <a:pt x="3454" y="3175"/>
                      <a:pt x="3511" y="3037"/>
                      <a:pt x="3582" y="2896"/>
                    </a:cubicBezTo>
                    <a:cubicBezTo>
                      <a:pt x="3764" y="2515"/>
                      <a:pt x="3946" y="2137"/>
                      <a:pt x="4128" y="1756"/>
                    </a:cubicBezTo>
                    <a:cubicBezTo>
                      <a:pt x="4128" y="1743"/>
                      <a:pt x="4128" y="1729"/>
                      <a:pt x="4141" y="1729"/>
                    </a:cubicBezTo>
                    <a:cubicBezTo>
                      <a:pt x="4158" y="1689"/>
                      <a:pt x="4141" y="1631"/>
                      <a:pt x="4101" y="1618"/>
                    </a:cubicBezTo>
                    <a:cubicBezTo>
                      <a:pt x="3848" y="1476"/>
                      <a:pt x="3595" y="1335"/>
                      <a:pt x="3342" y="1196"/>
                    </a:cubicBezTo>
                    <a:cubicBezTo>
                      <a:pt x="3327" y="1186"/>
                      <a:pt x="3312" y="1181"/>
                      <a:pt x="3298" y="1181"/>
                    </a:cubicBezTo>
                    <a:cubicBezTo>
                      <a:pt x="3272" y="1181"/>
                      <a:pt x="3249" y="1197"/>
                      <a:pt x="3231" y="1223"/>
                    </a:cubicBezTo>
                    <a:cubicBezTo>
                      <a:pt x="3103" y="1405"/>
                      <a:pt x="2978" y="1574"/>
                      <a:pt x="2850" y="1756"/>
                    </a:cubicBezTo>
                    <a:cubicBezTo>
                      <a:pt x="2766" y="1871"/>
                      <a:pt x="2695" y="1968"/>
                      <a:pt x="2611" y="2080"/>
                    </a:cubicBezTo>
                    <a:cubicBezTo>
                      <a:pt x="2584" y="2124"/>
                      <a:pt x="2570" y="2151"/>
                      <a:pt x="2540" y="2178"/>
                    </a:cubicBezTo>
                    <a:cubicBezTo>
                      <a:pt x="2500" y="2194"/>
                      <a:pt x="2442" y="2235"/>
                      <a:pt x="2402" y="2262"/>
                    </a:cubicBezTo>
                    <a:cubicBezTo>
                      <a:pt x="2318" y="2319"/>
                      <a:pt x="2233" y="2363"/>
                      <a:pt x="2149" y="2417"/>
                    </a:cubicBezTo>
                    <a:cubicBezTo>
                      <a:pt x="2105" y="2346"/>
                      <a:pt x="2065" y="2279"/>
                      <a:pt x="2021" y="2208"/>
                    </a:cubicBezTo>
                    <a:cubicBezTo>
                      <a:pt x="2233" y="2053"/>
                      <a:pt x="2442" y="1911"/>
                      <a:pt x="2655" y="1756"/>
                    </a:cubicBezTo>
                    <a:cubicBezTo>
                      <a:pt x="2709" y="1716"/>
                      <a:pt x="2779" y="1672"/>
                      <a:pt x="2837" y="1631"/>
                    </a:cubicBezTo>
                    <a:cubicBezTo>
                      <a:pt x="2908" y="1588"/>
                      <a:pt x="2894" y="1534"/>
                      <a:pt x="2894" y="1463"/>
                    </a:cubicBezTo>
                    <a:cubicBezTo>
                      <a:pt x="2864" y="1166"/>
                      <a:pt x="2850" y="873"/>
                      <a:pt x="2823" y="576"/>
                    </a:cubicBezTo>
                    <a:cubicBezTo>
                      <a:pt x="2823" y="536"/>
                      <a:pt x="2793" y="509"/>
                      <a:pt x="2766" y="492"/>
                    </a:cubicBezTo>
                    <a:cubicBezTo>
                      <a:pt x="2557" y="408"/>
                      <a:pt x="2344" y="310"/>
                      <a:pt x="2135" y="225"/>
                    </a:cubicBezTo>
                    <a:cubicBezTo>
                      <a:pt x="1994" y="172"/>
                      <a:pt x="1852" y="114"/>
                      <a:pt x="1714" y="57"/>
                    </a:cubicBezTo>
                    <a:cubicBezTo>
                      <a:pt x="1672" y="37"/>
                      <a:pt x="1615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52" name="Google Shape;95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383" y="695550"/>
            <a:ext cx="5070492" cy="431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Google Shape;957;p56"/>
          <p:cNvGrpSpPr/>
          <p:nvPr/>
        </p:nvGrpSpPr>
        <p:grpSpPr>
          <a:xfrm>
            <a:off x="498214" y="1070682"/>
            <a:ext cx="3555865" cy="3114462"/>
            <a:chOff x="482550" y="589204"/>
            <a:chExt cx="5045928" cy="5432517"/>
          </a:xfrm>
        </p:grpSpPr>
        <p:sp>
          <p:nvSpPr>
            <p:cNvPr id="958" name="Google Shape;958;p56"/>
            <p:cNvSpPr/>
            <p:nvPr/>
          </p:nvSpPr>
          <p:spPr>
            <a:xfrm>
              <a:off x="3652305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2599" y="0"/>
                  </a:moveTo>
                  <a:cubicBezTo>
                    <a:pt x="0" y="1140"/>
                    <a:pt x="1854" y="8219"/>
                    <a:pt x="1854" y="8219"/>
                  </a:cubicBezTo>
                  <a:lnTo>
                    <a:pt x="5887" y="7350"/>
                  </a:lnTo>
                  <a:cubicBezTo>
                    <a:pt x="5887" y="7350"/>
                    <a:pt x="4720" y="4174"/>
                    <a:pt x="4241" y="2164"/>
                  </a:cubicBezTo>
                  <a:cubicBezTo>
                    <a:pt x="3766" y="155"/>
                    <a:pt x="2599" y="0"/>
                    <a:pt x="25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56"/>
            <p:cNvGrpSpPr/>
            <p:nvPr/>
          </p:nvGrpSpPr>
          <p:grpSpPr>
            <a:xfrm flipH="1">
              <a:off x="4263131" y="2581703"/>
              <a:ext cx="1196204" cy="930717"/>
              <a:chOff x="572269" y="2522437"/>
              <a:chExt cx="1150417" cy="930717"/>
            </a:xfrm>
          </p:grpSpPr>
          <p:sp>
            <p:nvSpPr>
              <p:cNvPr id="960" name="Google Shape;960;p56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56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56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56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4" name="Google Shape;964;p56"/>
            <p:cNvSpPr/>
            <p:nvPr/>
          </p:nvSpPr>
          <p:spPr>
            <a:xfrm>
              <a:off x="3718913" y="1150748"/>
              <a:ext cx="1142212" cy="2533964"/>
            </a:xfrm>
            <a:custGeom>
              <a:avLst/>
              <a:gdLst/>
              <a:ahLst/>
              <a:cxnLst/>
              <a:rect l="l" t="t" r="r" b="b"/>
              <a:pathLst>
                <a:path w="3584" h="7951" extrusionOk="0">
                  <a:moveTo>
                    <a:pt x="1969" y="1"/>
                  </a:moveTo>
                  <a:cubicBezTo>
                    <a:pt x="0" y="1700"/>
                    <a:pt x="1645" y="7950"/>
                    <a:pt x="1645" y="7950"/>
                  </a:cubicBezTo>
                  <a:lnTo>
                    <a:pt x="3584" y="7543"/>
                  </a:lnTo>
                  <a:cubicBezTo>
                    <a:pt x="3570" y="7516"/>
                    <a:pt x="3557" y="7502"/>
                    <a:pt x="3557" y="7472"/>
                  </a:cubicBezTo>
                  <a:cubicBezTo>
                    <a:pt x="3203" y="6629"/>
                    <a:pt x="2910" y="5759"/>
                    <a:pt x="2714" y="4845"/>
                  </a:cubicBezTo>
                  <a:cubicBezTo>
                    <a:pt x="2515" y="3945"/>
                    <a:pt x="2377" y="3018"/>
                    <a:pt x="2249" y="2091"/>
                  </a:cubicBezTo>
                  <a:cubicBezTo>
                    <a:pt x="2192" y="1629"/>
                    <a:pt x="2138" y="1181"/>
                    <a:pt x="2067" y="729"/>
                  </a:cubicBezTo>
                  <a:cubicBezTo>
                    <a:pt x="2040" y="506"/>
                    <a:pt x="2023" y="237"/>
                    <a:pt x="1969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6"/>
            <p:cNvSpPr/>
            <p:nvPr/>
          </p:nvSpPr>
          <p:spPr>
            <a:xfrm>
              <a:off x="482550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3288" y="0"/>
                  </a:moveTo>
                  <a:cubicBezTo>
                    <a:pt x="3288" y="0"/>
                    <a:pt x="2121" y="155"/>
                    <a:pt x="1642" y="2164"/>
                  </a:cubicBezTo>
                  <a:cubicBezTo>
                    <a:pt x="1167" y="4174"/>
                    <a:pt x="0" y="7350"/>
                    <a:pt x="0" y="7350"/>
                  </a:cubicBezTo>
                  <a:lnTo>
                    <a:pt x="4033" y="8219"/>
                  </a:lnTo>
                  <a:cubicBezTo>
                    <a:pt x="4033" y="8219"/>
                    <a:pt x="5887" y="1140"/>
                    <a:pt x="3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6" name="Google Shape;966;p56"/>
            <p:cNvGrpSpPr/>
            <p:nvPr/>
          </p:nvGrpSpPr>
          <p:grpSpPr>
            <a:xfrm>
              <a:off x="572277" y="2522403"/>
              <a:ext cx="1196204" cy="930717"/>
              <a:chOff x="572269" y="2522437"/>
              <a:chExt cx="1150417" cy="930717"/>
            </a:xfrm>
          </p:grpSpPr>
          <p:sp>
            <p:nvSpPr>
              <p:cNvPr id="967" name="Google Shape;967;p56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56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56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56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1" name="Google Shape;971;p56"/>
            <p:cNvSpPr/>
            <p:nvPr/>
          </p:nvSpPr>
          <p:spPr>
            <a:xfrm>
              <a:off x="1149900" y="1150748"/>
              <a:ext cx="1141256" cy="2533964"/>
            </a:xfrm>
            <a:custGeom>
              <a:avLst/>
              <a:gdLst/>
              <a:ahLst/>
              <a:cxnLst/>
              <a:rect l="l" t="t" r="r" b="b"/>
              <a:pathLst>
                <a:path w="3581" h="7951" extrusionOk="0">
                  <a:moveTo>
                    <a:pt x="1615" y="1"/>
                  </a:moveTo>
                  <a:cubicBezTo>
                    <a:pt x="1558" y="237"/>
                    <a:pt x="1544" y="506"/>
                    <a:pt x="1517" y="729"/>
                  </a:cubicBezTo>
                  <a:cubicBezTo>
                    <a:pt x="1446" y="1181"/>
                    <a:pt x="1389" y="1629"/>
                    <a:pt x="1318" y="2091"/>
                  </a:cubicBezTo>
                  <a:cubicBezTo>
                    <a:pt x="1194" y="3018"/>
                    <a:pt x="1066" y="3945"/>
                    <a:pt x="870" y="4845"/>
                  </a:cubicBezTo>
                  <a:cubicBezTo>
                    <a:pt x="674" y="5759"/>
                    <a:pt x="378" y="6629"/>
                    <a:pt x="27" y="7472"/>
                  </a:cubicBezTo>
                  <a:cubicBezTo>
                    <a:pt x="14" y="7502"/>
                    <a:pt x="14" y="7516"/>
                    <a:pt x="0" y="7543"/>
                  </a:cubicBezTo>
                  <a:lnTo>
                    <a:pt x="1939" y="7950"/>
                  </a:lnTo>
                  <a:cubicBezTo>
                    <a:pt x="1939" y="7950"/>
                    <a:pt x="3581" y="1700"/>
                    <a:pt x="1615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6"/>
            <p:cNvSpPr/>
            <p:nvPr/>
          </p:nvSpPr>
          <p:spPr>
            <a:xfrm>
              <a:off x="1422705" y="649119"/>
              <a:ext cx="3188250" cy="5372602"/>
            </a:xfrm>
            <a:custGeom>
              <a:avLst/>
              <a:gdLst/>
              <a:ahLst/>
              <a:cxnLst/>
              <a:rect l="l" t="t" r="r" b="b"/>
              <a:pathLst>
                <a:path w="10004" h="16858" extrusionOk="0">
                  <a:moveTo>
                    <a:pt x="3119" y="0"/>
                  </a:moveTo>
                  <a:lnTo>
                    <a:pt x="210" y="1376"/>
                  </a:lnTo>
                  <a:cubicBezTo>
                    <a:pt x="210" y="1376"/>
                    <a:pt x="901" y="9187"/>
                    <a:pt x="773" y="9986"/>
                  </a:cubicBezTo>
                  <a:cubicBezTo>
                    <a:pt x="661" y="10661"/>
                    <a:pt x="156" y="15367"/>
                    <a:pt x="0" y="16857"/>
                  </a:cubicBezTo>
                  <a:lnTo>
                    <a:pt x="10003" y="16857"/>
                  </a:lnTo>
                  <a:cubicBezTo>
                    <a:pt x="9818" y="15367"/>
                    <a:pt x="9272" y="10661"/>
                    <a:pt x="9161" y="9986"/>
                  </a:cubicBezTo>
                  <a:cubicBezTo>
                    <a:pt x="9019" y="9187"/>
                    <a:pt x="9764" y="1376"/>
                    <a:pt x="9764" y="1376"/>
                  </a:cubicBezTo>
                  <a:lnTo>
                    <a:pt x="6602" y="71"/>
                  </a:lnTo>
                  <a:lnTo>
                    <a:pt x="3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6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6"/>
            <p:cNvSpPr/>
            <p:nvPr/>
          </p:nvSpPr>
          <p:spPr>
            <a:xfrm>
              <a:off x="2268207" y="649119"/>
              <a:ext cx="1379960" cy="958642"/>
            </a:xfrm>
            <a:custGeom>
              <a:avLst/>
              <a:gdLst/>
              <a:ahLst/>
              <a:cxnLst/>
              <a:rect l="l" t="t" r="r" b="b"/>
              <a:pathLst>
                <a:path w="4330" h="3008" extrusionOk="0">
                  <a:moveTo>
                    <a:pt x="466" y="0"/>
                  </a:moveTo>
                  <a:lnTo>
                    <a:pt x="1" y="226"/>
                  </a:lnTo>
                  <a:lnTo>
                    <a:pt x="2293" y="3008"/>
                  </a:lnTo>
                  <a:lnTo>
                    <a:pt x="4330" y="209"/>
                  </a:lnTo>
                  <a:lnTo>
                    <a:pt x="3949" y="41"/>
                  </a:lnTo>
                  <a:lnTo>
                    <a:pt x="2293" y="227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6"/>
            <p:cNvSpPr/>
            <p:nvPr/>
          </p:nvSpPr>
          <p:spPr>
            <a:xfrm>
              <a:off x="2331627" y="684494"/>
              <a:ext cx="1271603" cy="837218"/>
            </a:xfrm>
            <a:custGeom>
              <a:avLst/>
              <a:gdLst/>
              <a:ahLst/>
              <a:cxnLst/>
              <a:rect l="l" t="t" r="r" b="b"/>
              <a:pathLst>
                <a:path w="3990" h="2627" extrusionOk="0">
                  <a:moveTo>
                    <a:pt x="41" y="1"/>
                  </a:moveTo>
                  <a:lnTo>
                    <a:pt x="1" y="14"/>
                  </a:lnTo>
                  <a:lnTo>
                    <a:pt x="2094" y="2627"/>
                  </a:lnTo>
                  <a:lnTo>
                    <a:pt x="3989" y="58"/>
                  </a:lnTo>
                  <a:lnTo>
                    <a:pt x="3949" y="31"/>
                  </a:lnTo>
                  <a:lnTo>
                    <a:pt x="2094" y="254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6"/>
            <p:cNvSpPr/>
            <p:nvPr/>
          </p:nvSpPr>
          <p:spPr>
            <a:xfrm>
              <a:off x="2815090" y="698517"/>
              <a:ext cx="291608" cy="120468"/>
            </a:xfrm>
            <a:custGeom>
              <a:avLst/>
              <a:gdLst/>
              <a:ahLst/>
              <a:cxnLst/>
              <a:rect l="l" t="t" r="r" b="b"/>
              <a:pathLst>
                <a:path w="915" h="378" extrusionOk="0">
                  <a:moveTo>
                    <a:pt x="1" y="0"/>
                  </a:moveTo>
                  <a:lnTo>
                    <a:pt x="1" y="378"/>
                  </a:lnTo>
                  <a:lnTo>
                    <a:pt x="914" y="378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56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Alice Liu</a:t>
            </a:r>
            <a:endParaRPr/>
          </a:p>
        </p:txBody>
      </p:sp>
      <p:sp>
        <p:nvSpPr>
          <p:cNvPr id="979" name="Google Shape;979;p56"/>
          <p:cNvSpPr txBox="1">
            <a:spLocks noGrp="1"/>
          </p:cNvSpPr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BASIC</a:t>
            </a:r>
            <a:endParaRPr sz="4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MODELS</a:t>
            </a:r>
            <a:endParaRPr sz="4900"/>
          </a:p>
        </p:txBody>
      </p:sp>
      <p:grpSp>
        <p:nvGrpSpPr>
          <p:cNvPr id="980" name="Google Shape;980;p56"/>
          <p:cNvGrpSpPr/>
          <p:nvPr/>
        </p:nvGrpSpPr>
        <p:grpSpPr>
          <a:xfrm>
            <a:off x="4141763" y="2485619"/>
            <a:ext cx="4261163" cy="284589"/>
            <a:chOff x="4115788" y="2707156"/>
            <a:chExt cx="4261163" cy="284589"/>
          </a:xfrm>
        </p:grpSpPr>
        <p:sp>
          <p:nvSpPr>
            <p:cNvPr id="981" name="Google Shape;981;p56"/>
            <p:cNvSpPr/>
            <p:nvPr/>
          </p:nvSpPr>
          <p:spPr>
            <a:xfrm>
              <a:off x="4115788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/>
            <p:cNvSpPr/>
            <p:nvPr/>
          </p:nvSpPr>
          <p:spPr>
            <a:xfrm>
              <a:off x="8078300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" name="Google Shape;983;p56"/>
          <p:cNvSpPr txBox="1">
            <a:spLocks noGrp="1"/>
          </p:cNvSpPr>
          <p:nvPr>
            <p:ph type="title" idx="2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4" name="Google Shape;984;p56"/>
          <p:cNvSpPr/>
          <p:nvPr/>
        </p:nvSpPr>
        <p:spPr>
          <a:xfrm>
            <a:off x="1580775" y="3053338"/>
            <a:ext cx="1447800" cy="20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57"/>
          <p:cNvSpPr txBox="1">
            <a:spLocks noGrp="1"/>
          </p:cNvSpPr>
          <p:nvPr>
            <p:ph type="title"/>
          </p:nvPr>
        </p:nvSpPr>
        <p:spPr>
          <a:xfrm>
            <a:off x="5520525" y="833438"/>
            <a:ext cx="24873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 ROWS</a:t>
            </a:r>
            <a:endParaRPr/>
          </a:p>
        </p:txBody>
      </p:sp>
      <p:sp>
        <p:nvSpPr>
          <p:cNvPr id="990" name="Google Shape;990;p57"/>
          <p:cNvSpPr txBox="1">
            <a:spLocks noGrp="1"/>
          </p:cNvSpPr>
          <p:nvPr>
            <p:ph type="title" idx="2"/>
          </p:nvPr>
        </p:nvSpPr>
        <p:spPr>
          <a:xfrm>
            <a:off x="4363575" y="833450"/>
            <a:ext cx="1133400" cy="78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91" name="Google Shape;991;p57"/>
          <p:cNvSpPr txBox="1">
            <a:spLocks noGrp="1"/>
          </p:cNvSpPr>
          <p:nvPr>
            <p:ph type="subTitle" idx="1"/>
          </p:nvPr>
        </p:nvSpPr>
        <p:spPr>
          <a:xfrm>
            <a:off x="5520525" y="1252838"/>
            <a:ext cx="24849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Dropped NFL players that did not attend the Combine</a:t>
            </a:r>
            <a:endParaRPr sz="1300"/>
          </a:p>
        </p:txBody>
      </p:sp>
      <p:sp>
        <p:nvSpPr>
          <p:cNvPr id="992" name="Google Shape;992;p57"/>
          <p:cNvSpPr txBox="1">
            <a:spLocks noGrp="1"/>
          </p:cNvSpPr>
          <p:nvPr>
            <p:ph type="title" idx="3"/>
          </p:nvPr>
        </p:nvSpPr>
        <p:spPr>
          <a:xfrm>
            <a:off x="5520525" y="2129650"/>
            <a:ext cx="24873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HEATMAP</a:t>
            </a:r>
            <a:endParaRPr/>
          </a:p>
        </p:txBody>
      </p:sp>
      <p:sp>
        <p:nvSpPr>
          <p:cNvPr id="993" name="Google Shape;993;p57"/>
          <p:cNvSpPr txBox="1">
            <a:spLocks noGrp="1"/>
          </p:cNvSpPr>
          <p:nvPr>
            <p:ph type="title" idx="4"/>
          </p:nvPr>
        </p:nvSpPr>
        <p:spPr>
          <a:xfrm>
            <a:off x="4363575" y="2105875"/>
            <a:ext cx="1133400" cy="78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94" name="Google Shape;994;p57"/>
          <p:cNvSpPr txBox="1">
            <a:spLocks noGrp="1"/>
          </p:cNvSpPr>
          <p:nvPr>
            <p:ph type="subTitle" idx="5"/>
          </p:nvPr>
        </p:nvSpPr>
        <p:spPr>
          <a:xfrm>
            <a:off x="5520525" y="2549050"/>
            <a:ext cx="24849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Created a heatmap to visualize highly correlated features</a:t>
            </a:r>
            <a:endParaRPr sz="1200"/>
          </a:p>
        </p:txBody>
      </p:sp>
      <p:sp>
        <p:nvSpPr>
          <p:cNvPr id="995" name="Google Shape;995;p57"/>
          <p:cNvSpPr txBox="1">
            <a:spLocks noGrp="1"/>
          </p:cNvSpPr>
          <p:nvPr>
            <p:ph type="title" idx="6"/>
          </p:nvPr>
        </p:nvSpPr>
        <p:spPr>
          <a:xfrm>
            <a:off x="5520525" y="3425850"/>
            <a:ext cx="24849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</a:t>
            </a:r>
            <a:endParaRPr/>
          </a:p>
        </p:txBody>
      </p:sp>
      <p:sp>
        <p:nvSpPr>
          <p:cNvPr id="996" name="Google Shape;996;p57"/>
          <p:cNvSpPr txBox="1">
            <a:spLocks noGrp="1"/>
          </p:cNvSpPr>
          <p:nvPr>
            <p:ph type="title" idx="7"/>
          </p:nvPr>
        </p:nvSpPr>
        <p:spPr>
          <a:xfrm>
            <a:off x="4363575" y="3402100"/>
            <a:ext cx="1133400" cy="781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97" name="Google Shape;997;p57"/>
          <p:cNvSpPr txBox="1">
            <a:spLocks noGrp="1"/>
          </p:cNvSpPr>
          <p:nvPr>
            <p:ph type="subTitle" idx="8"/>
          </p:nvPr>
        </p:nvSpPr>
        <p:spPr>
          <a:xfrm>
            <a:off x="5520525" y="3845250"/>
            <a:ext cx="25677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Turned position and team from labels into numbers.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Labelled undrafted players.</a:t>
            </a:r>
            <a:endParaRPr/>
          </a:p>
        </p:txBody>
      </p:sp>
      <p:sp>
        <p:nvSpPr>
          <p:cNvPr id="998" name="Google Shape;998;p57"/>
          <p:cNvSpPr txBox="1">
            <a:spLocks noGrp="1"/>
          </p:cNvSpPr>
          <p:nvPr>
            <p:ph type="title" idx="9"/>
          </p:nvPr>
        </p:nvSpPr>
        <p:spPr>
          <a:xfrm>
            <a:off x="720000" y="833450"/>
            <a:ext cx="2972100" cy="937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</a:t>
            </a:r>
            <a:endParaRPr/>
          </a:p>
        </p:txBody>
      </p:sp>
      <p:grpSp>
        <p:nvGrpSpPr>
          <p:cNvPr id="999" name="Google Shape;999;p57"/>
          <p:cNvGrpSpPr/>
          <p:nvPr/>
        </p:nvGrpSpPr>
        <p:grpSpPr>
          <a:xfrm>
            <a:off x="781675" y="948950"/>
            <a:ext cx="2848726" cy="284589"/>
            <a:chOff x="781675" y="948950"/>
            <a:chExt cx="2848726" cy="284589"/>
          </a:xfrm>
        </p:grpSpPr>
        <p:sp>
          <p:nvSpPr>
            <p:cNvPr id="1000" name="Google Shape;1000;p57"/>
            <p:cNvSpPr/>
            <p:nvPr/>
          </p:nvSpPr>
          <p:spPr>
            <a:xfrm>
              <a:off x="781675" y="948950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7"/>
            <p:cNvSpPr/>
            <p:nvPr/>
          </p:nvSpPr>
          <p:spPr>
            <a:xfrm>
              <a:off x="3331750" y="948950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57"/>
          <p:cNvGrpSpPr/>
          <p:nvPr/>
        </p:nvGrpSpPr>
        <p:grpSpPr>
          <a:xfrm>
            <a:off x="-113600" y="1961395"/>
            <a:ext cx="3634264" cy="3271626"/>
            <a:chOff x="-397443" y="1961400"/>
            <a:chExt cx="3883590" cy="3496074"/>
          </a:xfrm>
        </p:grpSpPr>
        <p:sp>
          <p:nvSpPr>
            <p:cNvPr id="1003" name="Google Shape;1003;p57"/>
            <p:cNvSpPr/>
            <p:nvPr/>
          </p:nvSpPr>
          <p:spPr>
            <a:xfrm>
              <a:off x="2710250" y="2416372"/>
              <a:ext cx="548486" cy="594057"/>
            </a:xfrm>
            <a:custGeom>
              <a:avLst/>
              <a:gdLst/>
              <a:ahLst/>
              <a:cxnLst/>
              <a:rect l="l" t="t" r="r" b="b"/>
              <a:pathLst>
                <a:path w="3695" h="4002" extrusionOk="0">
                  <a:moveTo>
                    <a:pt x="1771" y="0"/>
                  </a:moveTo>
                  <a:cubicBezTo>
                    <a:pt x="1771" y="0"/>
                    <a:pt x="58" y="1531"/>
                    <a:pt x="28" y="1588"/>
                  </a:cubicBezTo>
                  <a:cubicBezTo>
                    <a:pt x="1" y="1642"/>
                    <a:pt x="550" y="3554"/>
                    <a:pt x="1238" y="3962"/>
                  </a:cubicBezTo>
                  <a:cubicBezTo>
                    <a:pt x="1283" y="3989"/>
                    <a:pt x="1332" y="4002"/>
                    <a:pt x="1386" y="4002"/>
                  </a:cubicBezTo>
                  <a:cubicBezTo>
                    <a:pt x="2149" y="4002"/>
                    <a:pt x="3694" y="1357"/>
                    <a:pt x="3669" y="1278"/>
                  </a:cubicBezTo>
                  <a:lnTo>
                    <a:pt x="1771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7"/>
            <p:cNvSpPr/>
            <p:nvPr/>
          </p:nvSpPr>
          <p:spPr>
            <a:xfrm>
              <a:off x="2912723" y="4739033"/>
              <a:ext cx="573424" cy="646605"/>
            </a:xfrm>
            <a:custGeom>
              <a:avLst/>
              <a:gdLst/>
              <a:ahLst/>
              <a:cxnLst/>
              <a:rect l="l" t="t" r="r" b="b"/>
              <a:pathLst>
                <a:path w="3863" h="4356" extrusionOk="0">
                  <a:moveTo>
                    <a:pt x="564" y="0"/>
                  </a:moveTo>
                  <a:cubicBezTo>
                    <a:pt x="268" y="0"/>
                    <a:pt x="0" y="257"/>
                    <a:pt x="43" y="590"/>
                  </a:cubicBezTo>
                  <a:lnTo>
                    <a:pt x="282" y="2431"/>
                  </a:lnTo>
                  <a:cubicBezTo>
                    <a:pt x="336" y="2950"/>
                    <a:pt x="619" y="3415"/>
                    <a:pt x="1041" y="3725"/>
                  </a:cubicBezTo>
                  <a:lnTo>
                    <a:pt x="1911" y="4356"/>
                  </a:lnTo>
                  <a:lnTo>
                    <a:pt x="3863" y="4356"/>
                  </a:lnTo>
                  <a:lnTo>
                    <a:pt x="3623" y="2741"/>
                  </a:lnTo>
                  <a:cubicBezTo>
                    <a:pt x="3552" y="2221"/>
                    <a:pt x="3273" y="1756"/>
                    <a:pt x="2838" y="1449"/>
                  </a:cubicBezTo>
                  <a:lnTo>
                    <a:pt x="872" y="101"/>
                  </a:lnTo>
                  <a:cubicBezTo>
                    <a:pt x="774" y="31"/>
                    <a:pt x="667" y="0"/>
                    <a:pt x="564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7"/>
            <p:cNvSpPr/>
            <p:nvPr/>
          </p:nvSpPr>
          <p:spPr>
            <a:xfrm>
              <a:off x="1248557" y="3800587"/>
              <a:ext cx="769810" cy="1514830"/>
            </a:xfrm>
            <a:custGeom>
              <a:avLst/>
              <a:gdLst/>
              <a:ahLst/>
              <a:cxnLst/>
              <a:rect l="l" t="t" r="r" b="b"/>
              <a:pathLst>
                <a:path w="5186" h="10205" extrusionOk="0">
                  <a:moveTo>
                    <a:pt x="3722" y="0"/>
                  </a:moveTo>
                  <a:lnTo>
                    <a:pt x="3385" y="270"/>
                  </a:lnTo>
                  <a:lnTo>
                    <a:pt x="2781" y="732"/>
                  </a:lnTo>
                  <a:lnTo>
                    <a:pt x="2754" y="759"/>
                  </a:lnTo>
                  <a:cubicBezTo>
                    <a:pt x="2754" y="759"/>
                    <a:pt x="2754" y="776"/>
                    <a:pt x="2741" y="789"/>
                  </a:cubicBezTo>
                  <a:lnTo>
                    <a:pt x="2741" y="803"/>
                  </a:lnTo>
                  <a:lnTo>
                    <a:pt x="2727" y="816"/>
                  </a:lnTo>
                  <a:cubicBezTo>
                    <a:pt x="2711" y="843"/>
                    <a:pt x="2697" y="874"/>
                    <a:pt x="2684" y="914"/>
                  </a:cubicBezTo>
                  <a:cubicBezTo>
                    <a:pt x="2670" y="928"/>
                    <a:pt x="2657" y="944"/>
                    <a:pt x="2657" y="958"/>
                  </a:cubicBezTo>
                  <a:cubicBezTo>
                    <a:pt x="2586" y="1069"/>
                    <a:pt x="2515" y="1211"/>
                    <a:pt x="2417" y="1366"/>
                  </a:cubicBezTo>
                  <a:cubicBezTo>
                    <a:pt x="2404" y="1393"/>
                    <a:pt x="2390" y="1420"/>
                    <a:pt x="2374" y="1450"/>
                  </a:cubicBezTo>
                  <a:cubicBezTo>
                    <a:pt x="2360" y="1450"/>
                    <a:pt x="2360" y="1464"/>
                    <a:pt x="2347" y="1477"/>
                  </a:cubicBezTo>
                  <a:cubicBezTo>
                    <a:pt x="2333" y="1504"/>
                    <a:pt x="2333" y="1518"/>
                    <a:pt x="2320" y="1548"/>
                  </a:cubicBezTo>
                  <a:cubicBezTo>
                    <a:pt x="2306" y="1561"/>
                    <a:pt x="2289" y="1588"/>
                    <a:pt x="2276" y="1619"/>
                  </a:cubicBezTo>
                  <a:cubicBezTo>
                    <a:pt x="2205" y="1730"/>
                    <a:pt x="2138" y="1841"/>
                    <a:pt x="2067" y="1983"/>
                  </a:cubicBezTo>
                  <a:cubicBezTo>
                    <a:pt x="2036" y="2023"/>
                    <a:pt x="2009" y="2081"/>
                    <a:pt x="1982" y="2138"/>
                  </a:cubicBezTo>
                  <a:cubicBezTo>
                    <a:pt x="1898" y="2306"/>
                    <a:pt x="1800" y="2488"/>
                    <a:pt x="1699" y="2684"/>
                  </a:cubicBezTo>
                  <a:cubicBezTo>
                    <a:pt x="1659" y="2768"/>
                    <a:pt x="1615" y="2853"/>
                    <a:pt x="1588" y="2937"/>
                  </a:cubicBezTo>
                  <a:cubicBezTo>
                    <a:pt x="1561" y="2981"/>
                    <a:pt x="1531" y="3035"/>
                    <a:pt x="1504" y="3092"/>
                  </a:cubicBezTo>
                  <a:cubicBezTo>
                    <a:pt x="1477" y="3149"/>
                    <a:pt x="1446" y="3203"/>
                    <a:pt x="1433" y="3274"/>
                  </a:cubicBezTo>
                  <a:cubicBezTo>
                    <a:pt x="1419" y="3288"/>
                    <a:pt x="1406" y="3304"/>
                    <a:pt x="1406" y="3331"/>
                  </a:cubicBezTo>
                  <a:cubicBezTo>
                    <a:pt x="1392" y="3358"/>
                    <a:pt x="1362" y="3402"/>
                    <a:pt x="1349" y="3443"/>
                  </a:cubicBezTo>
                  <a:cubicBezTo>
                    <a:pt x="1335" y="3473"/>
                    <a:pt x="1335" y="3500"/>
                    <a:pt x="1322" y="3527"/>
                  </a:cubicBezTo>
                  <a:cubicBezTo>
                    <a:pt x="1308" y="3557"/>
                    <a:pt x="1295" y="3584"/>
                    <a:pt x="1278" y="3611"/>
                  </a:cubicBezTo>
                  <a:cubicBezTo>
                    <a:pt x="1264" y="3641"/>
                    <a:pt x="1264" y="3668"/>
                    <a:pt x="1251" y="3695"/>
                  </a:cubicBezTo>
                  <a:cubicBezTo>
                    <a:pt x="1194" y="3851"/>
                    <a:pt x="1140" y="3992"/>
                    <a:pt x="1096" y="4130"/>
                  </a:cubicBezTo>
                  <a:cubicBezTo>
                    <a:pt x="1069" y="4215"/>
                    <a:pt x="1042" y="4299"/>
                    <a:pt x="1025" y="4370"/>
                  </a:cubicBezTo>
                  <a:cubicBezTo>
                    <a:pt x="1011" y="4414"/>
                    <a:pt x="998" y="4441"/>
                    <a:pt x="998" y="4467"/>
                  </a:cubicBezTo>
                  <a:cubicBezTo>
                    <a:pt x="984" y="4498"/>
                    <a:pt x="984" y="4525"/>
                    <a:pt x="971" y="4552"/>
                  </a:cubicBezTo>
                  <a:cubicBezTo>
                    <a:pt x="971" y="4582"/>
                    <a:pt x="958" y="4609"/>
                    <a:pt x="958" y="4636"/>
                  </a:cubicBezTo>
                  <a:cubicBezTo>
                    <a:pt x="958" y="4666"/>
                    <a:pt x="941" y="4693"/>
                    <a:pt x="941" y="4707"/>
                  </a:cubicBezTo>
                  <a:cubicBezTo>
                    <a:pt x="941" y="4737"/>
                    <a:pt x="927" y="4751"/>
                    <a:pt x="927" y="4764"/>
                  </a:cubicBezTo>
                  <a:cubicBezTo>
                    <a:pt x="927" y="4791"/>
                    <a:pt x="914" y="4821"/>
                    <a:pt x="914" y="4835"/>
                  </a:cubicBezTo>
                  <a:cubicBezTo>
                    <a:pt x="914" y="4862"/>
                    <a:pt x="900" y="4889"/>
                    <a:pt x="900" y="4919"/>
                  </a:cubicBezTo>
                  <a:lnTo>
                    <a:pt x="900" y="4973"/>
                  </a:lnTo>
                  <a:cubicBezTo>
                    <a:pt x="887" y="5004"/>
                    <a:pt x="887" y="5017"/>
                    <a:pt x="887" y="5031"/>
                  </a:cubicBezTo>
                  <a:lnTo>
                    <a:pt x="887" y="5115"/>
                  </a:lnTo>
                  <a:cubicBezTo>
                    <a:pt x="873" y="5226"/>
                    <a:pt x="873" y="5327"/>
                    <a:pt x="873" y="5425"/>
                  </a:cubicBezTo>
                  <a:lnTo>
                    <a:pt x="873" y="5803"/>
                  </a:lnTo>
                  <a:cubicBezTo>
                    <a:pt x="843" y="6774"/>
                    <a:pt x="590" y="7967"/>
                    <a:pt x="381" y="8850"/>
                  </a:cubicBezTo>
                  <a:cubicBezTo>
                    <a:pt x="266" y="9258"/>
                    <a:pt x="182" y="9595"/>
                    <a:pt x="115" y="9821"/>
                  </a:cubicBezTo>
                  <a:cubicBezTo>
                    <a:pt x="71" y="9963"/>
                    <a:pt x="44" y="10061"/>
                    <a:pt x="30" y="10088"/>
                  </a:cubicBezTo>
                  <a:cubicBezTo>
                    <a:pt x="0" y="10179"/>
                    <a:pt x="406" y="10205"/>
                    <a:pt x="879" y="10205"/>
                  </a:cubicBezTo>
                  <a:cubicBezTo>
                    <a:pt x="1510" y="10205"/>
                    <a:pt x="2262" y="10158"/>
                    <a:pt x="2262" y="10158"/>
                  </a:cubicBezTo>
                  <a:cubicBezTo>
                    <a:pt x="2262" y="10158"/>
                    <a:pt x="2333" y="9737"/>
                    <a:pt x="2458" y="9120"/>
                  </a:cubicBezTo>
                  <a:cubicBezTo>
                    <a:pt x="2475" y="9076"/>
                    <a:pt x="2475" y="9019"/>
                    <a:pt x="2488" y="8965"/>
                  </a:cubicBezTo>
                  <a:cubicBezTo>
                    <a:pt x="2684" y="8024"/>
                    <a:pt x="2980" y="6676"/>
                    <a:pt x="3287" y="5647"/>
                  </a:cubicBezTo>
                  <a:cubicBezTo>
                    <a:pt x="3456" y="5088"/>
                    <a:pt x="3624" y="4636"/>
                    <a:pt x="3793" y="4383"/>
                  </a:cubicBezTo>
                  <a:cubicBezTo>
                    <a:pt x="3907" y="4215"/>
                    <a:pt x="4005" y="4033"/>
                    <a:pt x="4117" y="3824"/>
                  </a:cubicBezTo>
                  <a:cubicBezTo>
                    <a:pt x="4130" y="3793"/>
                    <a:pt x="4143" y="3766"/>
                    <a:pt x="4160" y="3739"/>
                  </a:cubicBezTo>
                  <a:cubicBezTo>
                    <a:pt x="4245" y="3584"/>
                    <a:pt x="4312" y="3416"/>
                    <a:pt x="4396" y="3247"/>
                  </a:cubicBezTo>
                  <a:lnTo>
                    <a:pt x="4396" y="3234"/>
                  </a:lnTo>
                  <a:cubicBezTo>
                    <a:pt x="4413" y="3190"/>
                    <a:pt x="4440" y="3149"/>
                    <a:pt x="4454" y="3105"/>
                  </a:cubicBezTo>
                  <a:cubicBezTo>
                    <a:pt x="4538" y="2937"/>
                    <a:pt x="4609" y="2755"/>
                    <a:pt x="4680" y="2586"/>
                  </a:cubicBezTo>
                  <a:cubicBezTo>
                    <a:pt x="4680" y="2559"/>
                    <a:pt x="4693" y="2529"/>
                    <a:pt x="4707" y="2515"/>
                  </a:cubicBezTo>
                  <a:cubicBezTo>
                    <a:pt x="4750" y="2404"/>
                    <a:pt x="4791" y="2306"/>
                    <a:pt x="4818" y="2209"/>
                  </a:cubicBezTo>
                  <a:cubicBezTo>
                    <a:pt x="4835" y="2165"/>
                    <a:pt x="4848" y="2124"/>
                    <a:pt x="4862" y="2081"/>
                  </a:cubicBezTo>
                  <a:cubicBezTo>
                    <a:pt x="4932" y="1925"/>
                    <a:pt x="4986" y="1770"/>
                    <a:pt x="5030" y="1646"/>
                  </a:cubicBezTo>
                  <a:cubicBezTo>
                    <a:pt x="5044" y="1575"/>
                    <a:pt x="5071" y="1534"/>
                    <a:pt x="5087" y="1477"/>
                  </a:cubicBezTo>
                  <a:cubicBezTo>
                    <a:pt x="5101" y="1450"/>
                    <a:pt x="5114" y="1420"/>
                    <a:pt x="5114" y="1379"/>
                  </a:cubicBezTo>
                  <a:cubicBezTo>
                    <a:pt x="5128" y="1366"/>
                    <a:pt x="5128" y="1349"/>
                    <a:pt x="5141" y="1322"/>
                  </a:cubicBezTo>
                  <a:cubicBezTo>
                    <a:pt x="5141" y="1309"/>
                    <a:pt x="5155" y="1295"/>
                    <a:pt x="5155" y="1282"/>
                  </a:cubicBezTo>
                  <a:cubicBezTo>
                    <a:pt x="5172" y="1251"/>
                    <a:pt x="5172" y="1224"/>
                    <a:pt x="5172" y="1211"/>
                  </a:cubicBezTo>
                  <a:cubicBezTo>
                    <a:pt x="5185" y="1197"/>
                    <a:pt x="5185" y="1197"/>
                    <a:pt x="5185" y="1180"/>
                  </a:cubicBezTo>
                  <a:lnTo>
                    <a:pt x="4538" y="661"/>
                  </a:lnTo>
                  <a:lnTo>
                    <a:pt x="3722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7"/>
            <p:cNvSpPr/>
            <p:nvPr/>
          </p:nvSpPr>
          <p:spPr>
            <a:xfrm>
              <a:off x="2343454" y="2691879"/>
              <a:ext cx="602666" cy="681785"/>
            </a:xfrm>
            <a:custGeom>
              <a:avLst/>
              <a:gdLst/>
              <a:ahLst/>
              <a:cxnLst/>
              <a:rect l="l" t="t" r="r" b="b"/>
              <a:pathLst>
                <a:path w="4060" h="4593" extrusionOk="0">
                  <a:moveTo>
                    <a:pt x="1495" y="1"/>
                  </a:moveTo>
                  <a:cubicBezTo>
                    <a:pt x="1297" y="1"/>
                    <a:pt x="1101" y="64"/>
                    <a:pt x="941" y="194"/>
                  </a:cubicBezTo>
                  <a:lnTo>
                    <a:pt x="463" y="575"/>
                  </a:lnTo>
                  <a:cubicBezTo>
                    <a:pt x="98" y="855"/>
                    <a:pt x="1" y="1360"/>
                    <a:pt x="223" y="1755"/>
                  </a:cubicBezTo>
                  <a:lnTo>
                    <a:pt x="1589" y="4128"/>
                  </a:lnTo>
                  <a:cubicBezTo>
                    <a:pt x="1762" y="4430"/>
                    <a:pt x="2072" y="4592"/>
                    <a:pt x="2388" y="4592"/>
                  </a:cubicBezTo>
                  <a:cubicBezTo>
                    <a:pt x="2629" y="4592"/>
                    <a:pt x="2873" y="4497"/>
                    <a:pt x="3062" y="4297"/>
                  </a:cubicBezTo>
                  <a:cubicBezTo>
                    <a:pt x="3173" y="4182"/>
                    <a:pt x="3274" y="4071"/>
                    <a:pt x="3328" y="3987"/>
                  </a:cubicBezTo>
                  <a:cubicBezTo>
                    <a:pt x="3413" y="3889"/>
                    <a:pt x="3470" y="3791"/>
                    <a:pt x="3510" y="3663"/>
                  </a:cubicBezTo>
                  <a:cubicBezTo>
                    <a:pt x="4060" y="1907"/>
                    <a:pt x="2823" y="727"/>
                    <a:pt x="2037" y="167"/>
                  </a:cubicBezTo>
                  <a:cubicBezTo>
                    <a:pt x="1873" y="57"/>
                    <a:pt x="1683" y="1"/>
                    <a:pt x="1495" y="1"/>
                  </a:cubicBezTo>
                  <a:close/>
                </a:path>
              </a:pathLst>
            </a:custGeom>
            <a:solidFill>
              <a:srgbClr val="ED2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7"/>
            <p:cNvSpPr/>
            <p:nvPr/>
          </p:nvSpPr>
          <p:spPr>
            <a:xfrm>
              <a:off x="1192446" y="2528891"/>
              <a:ext cx="1507557" cy="1055112"/>
            </a:xfrm>
            <a:custGeom>
              <a:avLst/>
              <a:gdLst/>
              <a:ahLst/>
              <a:cxnLst/>
              <a:rect l="l" t="t" r="r" b="b"/>
              <a:pathLst>
                <a:path w="10156" h="7108" extrusionOk="0">
                  <a:moveTo>
                    <a:pt x="9046" y="1"/>
                  </a:moveTo>
                  <a:lnTo>
                    <a:pt x="8331" y="85"/>
                  </a:lnTo>
                  <a:lnTo>
                    <a:pt x="8274" y="85"/>
                  </a:lnTo>
                  <a:lnTo>
                    <a:pt x="5914" y="351"/>
                  </a:lnTo>
                  <a:lnTo>
                    <a:pt x="0" y="3483"/>
                  </a:lnTo>
                  <a:lnTo>
                    <a:pt x="1066" y="4663"/>
                  </a:lnTo>
                  <a:lnTo>
                    <a:pt x="1265" y="4876"/>
                  </a:lnTo>
                  <a:lnTo>
                    <a:pt x="1420" y="5058"/>
                  </a:lnTo>
                  <a:lnTo>
                    <a:pt x="3274" y="7108"/>
                  </a:lnTo>
                  <a:lnTo>
                    <a:pt x="3301" y="7094"/>
                  </a:lnTo>
                  <a:lnTo>
                    <a:pt x="4299" y="6855"/>
                  </a:lnTo>
                  <a:lnTo>
                    <a:pt x="4454" y="6828"/>
                  </a:lnTo>
                  <a:cubicBezTo>
                    <a:pt x="4805" y="6545"/>
                    <a:pt x="7444" y="6056"/>
                    <a:pt x="7444" y="6056"/>
                  </a:cubicBezTo>
                  <a:lnTo>
                    <a:pt x="7458" y="6039"/>
                  </a:lnTo>
                  <a:lnTo>
                    <a:pt x="8624" y="5324"/>
                  </a:lnTo>
                  <a:lnTo>
                    <a:pt x="9201" y="4974"/>
                  </a:lnTo>
                  <a:lnTo>
                    <a:pt x="9552" y="4761"/>
                  </a:lnTo>
                  <a:lnTo>
                    <a:pt x="10155" y="4384"/>
                  </a:lnTo>
                  <a:lnTo>
                    <a:pt x="9481" y="1740"/>
                  </a:lnTo>
                  <a:lnTo>
                    <a:pt x="9326" y="1096"/>
                  </a:lnTo>
                  <a:lnTo>
                    <a:pt x="9046" y="1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7"/>
            <p:cNvSpPr/>
            <p:nvPr/>
          </p:nvSpPr>
          <p:spPr>
            <a:xfrm>
              <a:off x="2410104" y="1961400"/>
              <a:ext cx="890343" cy="907414"/>
            </a:xfrm>
            <a:custGeom>
              <a:avLst/>
              <a:gdLst/>
              <a:ahLst/>
              <a:cxnLst/>
              <a:rect l="l" t="t" r="r" b="b"/>
              <a:pathLst>
                <a:path w="5998" h="6113" extrusionOk="0">
                  <a:moveTo>
                    <a:pt x="3007" y="1"/>
                  </a:moveTo>
                  <a:cubicBezTo>
                    <a:pt x="1561" y="1"/>
                    <a:pt x="351" y="1042"/>
                    <a:pt x="71" y="2418"/>
                  </a:cubicBezTo>
                  <a:cubicBezTo>
                    <a:pt x="27" y="2630"/>
                    <a:pt x="0" y="2839"/>
                    <a:pt x="0" y="3065"/>
                  </a:cubicBezTo>
                  <a:cubicBezTo>
                    <a:pt x="0" y="3345"/>
                    <a:pt x="44" y="3611"/>
                    <a:pt x="111" y="3878"/>
                  </a:cubicBezTo>
                  <a:cubicBezTo>
                    <a:pt x="111" y="3878"/>
                    <a:pt x="111" y="3895"/>
                    <a:pt x="128" y="3908"/>
                  </a:cubicBezTo>
                  <a:cubicBezTo>
                    <a:pt x="239" y="4316"/>
                    <a:pt x="435" y="4680"/>
                    <a:pt x="688" y="5004"/>
                  </a:cubicBezTo>
                  <a:cubicBezTo>
                    <a:pt x="856" y="5213"/>
                    <a:pt x="1055" y="5412"/>
                    <a:pt x="1278" y="5563"/>
                  </a:cubicBezTo>
                  <a:cubicBezTo>
                    <a:pt x="1659" y="5833"/>
                    <a:pt x="2094" y="6015"/>
                    <a:pt x="2556" y="6086"/>
                  </a:cubicBezTo>
                  <a:cubicBezTo>
                    <a:pt x="2586" y="6099"/>
                    <a:pt x="2613" y="6099"/>
                    <a:pt x="2640" y="6099"/>
                  </a:cubicBezTo>
                  <a:cubicBezTo>
                    <a:pt x="2724" y="6113"/>
                    <a:pt x="2808" y="6113"/>
                    <a:pt x="2893" y="6113"/>
                  </a:cubicBezTo>
                  <a:lnTo>
                    <a:pt x="2754" y="5803"/>
                  </a:lnTo>
                  <a:lnTo>
                    <a:pt x="2586" y="5425"/>
                  </a:lnTo>
                  <a:lnTo>
                    <a:pt x="2964" y="5284"/>
                  </a:lnTo>
                  <a:lnTo>
                    <a:pt x="3398" y="5128"/>
                  </a:lnTo>
                  <a:lnTo>
                    <a:pt x="3554" y="5075"/>
                  </a:lnTo>
                  <a:lnTo>
                    <a:pt x="3624" y="4933"/>
                  </a:lnTo>
                  <a:lnTo>
                    <a:pt x="3779" y="4596"/>
                  </a:lnTo>
                  <a:lnTo>
                    <a:pt x="3837" y="4454"/>
                  </a:lnTo>
                  <a:lnTo>
                    <a:pt x="3779" y="4299"/>
                  </a:lnTo>
                  <a:lnTo>
                    <a:pt x="3668" y="4006"/>
                  </a:lnTo>
                  <a:lnTo>
                    <a:pt x="3554" y="3682"/>
                  </a:lnTo>
                  <a:lnTo>
                    <a:pt x="4117" y="3402"/>
                  </a:lnTo>
                  <a:lnTo>
                    <a:pt x="4312" y="3611"/>
                  </a:lnTo>
                  <a:lnTo>
                    <a:pt x="5270" y="4609"/>
                  </a:lnTo>
                  <a:lnTo>
                    <a:pt x="5452" y="4805"/>
                  </a:lnTo>
                  <a:cubicBezTo>
                    <a:pt x="5789" y="4316"/>
                    <a:pt x="5998" y="3709"/>
                    <a:pt x="5998" y="3065"/>
                  </a:cubicBezTo>
                  <a:cubicBezTo>
                    <a:pt x="5998" y="1366"/>
                    <a:pt x="4649" y="1"/>
                    <a:pt x="3007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7"/>
            <p:cNvSpPr/>
            <p:nvPr/>
          </p:nvSpPr>
          <p:spPr>
            <a:xfrm>
              <a:off x="2359931" y="3510830"/>
              <a:ext cx="1022158" cy="1499838"/>
            </a:xfrm>
            <a:custGeom>
              <a:avLst/>
              <a:gdLst/>
              <a:ahLst/>
              <a:cxnLst/>
              <a:rect l="l" t="t" r="r" b="b"/>
              <a:pathLst>
                <a:path w="6886" h="10104" extrusionOk="0">
                  <a:moveTo>
                    <a:pt x="143" y="0"/>
                  </a:moveTo>
                  <a:lnTo>
                    <a:pt x="1" y="830"/>
                  </a:lnTo>
                  <a:cubicBezTo>
                    <a:pt x="1" y="830"/>
                    <a:pt x="1815" y="6126"/>
                    <a:pt x="3821" y="7728"/>
                  </a:cubicBezTo>
                  <a:cubicBezTo>
                    <a:pt x="3821" y="7728"/>
                    <a:pt x="3682" y="8149"/>
                    <a:pt x="4006" y="8318"/>
                  </a:cubicBezTo>
                  <a:cubicBezTo>
                    <a:pt x="4468" y="8584"/>
                    <a:pt x="4596" y="8695"/>
                    <a:pt x="4734" y="9400"/>
                  </a:cubicBezTo>
                  <a:cubicBezTo>
                    <a:pt x="4814" y="9787"/>
                    <a:pt x="4911" y="9872"/>
                    <a:pt x="4981" y="9872"/>
                  </a:cubicBezTo>
                  <a:cubicBezTo>
                    <a:pt x="5034" y="9872"/>
                    <a:pt x="5072" y="9821"/>
                    <a:pt x="5072" y="9821"/>
                  </a:cubicBezTo>
                  <a:lnTo>
                    <a:pt x="5001" y="8415"/>
                  </a:lnTo>
                  <a:lnTo>
                    <a:pt x="5001" y="8415"/>
                  </a:lnTo>
                  <a:cubicBezTo>
                    <a:pt x="5001" y="8416"/>
                    <a:pt x="5493" y="9946"/>
                    <a:pt x="5844" y="10088"/>
                  </a:cubicBezTo>
                  <a:cubicBezTo>
                    <a:pt x="5871" y="10099"/>
                    <a:pt x="5895" y="10104"/>
                    <a:pt x="5916" y="10104"/>
                  </a:cubicBezTo>
                  <a:cubicBezTo>
                    <a:pt x="6155" y="10104"/>
                    <a:pt x="5914" y="9400"/>
                    <a:pt x="5914" y="9400"/>
                  </a:cubicBezTo>
                  <a:lnTo>
                    <a:pt x="5776" y="8908"/>
                  </a:lnTo>
                  <a:lnTo>
                    <a:pt x="5776" y="8908"/>
                  </a:lnTo>
                  <a:cubicBezTo>
                    <a:pt x="5776" y="8908"/>
                    <a:pt x="6336" y="9609"/>
                    <a:pt x="6535" y="9875"/>
                  </a:cubicBezTo>
                  <a:cubicBezTo>
                    <a:pt x="6597" y="9959"/>
                    <a:pt x="6652" y="9988"/>
                    <a:pt x="6701" y="9988"/>
                  </a:cubicBezTo>
                  <a:cubicBezTo>
                    <a:pt x="6815" y="9988"/>
                    <a:pt x="6885" y="9821"/>
                    <a:pt x="6885" y="9821"/>
                  </a:cubicBezTo>
                  <a:lnTo>
                    <a:pt x="6336" y="8766"/>
                  </a:lnTo>
                  <a:lnTo>
                    <a:pt x="4933" y="7448"/>
                  </a:lnTo>
                  <a:cubicBezTo>
                    <a:pt x="4933" y="7448"/>
                    <a:pt x="3204" y="2431"/>
                    <a:pt x="2782" y="2290"/>
                  </a:cubicBezTo>
                  <a:cubicBezTo>
                    <a:pt x="2361" y="2151"/>
                    <a:pt x="2432" y="621"/>
                    <a:pt x="1939" y="71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7"/>
            <p:cNvSpPr/>
            <p:nvPr/>
          </p:nvSpPr>
          <p:spPr>
            <a:xfrm>
              <a:off x="2359931" y="3529830"/>
              <a:ext cx="327459" cy="248340"/>
            </a:xfrm>
            <a:custGeom>
              <a:avLst/>
              <a:gdLst/>
              <a:ahLst/>
              <a:cxnLst/>
              <a:rect l="l" t="t" r="r" b="b"/>
              <a:pathLst>
                <a:path w="2206" h="1673" extrusionOk="0">
                  <a:moveTo>
                    <a:pt x="112" y="0"/>
                  </a:moveTo>
                  <a:lnTo>
                    <a:pt x="1" y="702"/>
                  </a:lnTo>
                  <a:cubicBezTo>
                    <a:pt x="1" y="702"/>
                    <a:pt x="129" y="1083"/>
                    <a:pt x="352" y="1673"/>
                  </a:cubicBezTo>
                  <a:cubicBezTo>
                    <a:pt x="422" y="1656"/>
                    <a:pt x="507" y="1656"/>
                    <a:pt x="591" y="1642"/>
                  </a:cubicBezTo>
                  <a:cubicBezTo>
                    <a:pt x="1461" y="1531"/>
                    <a:pt x="1997" y="661"/>
                    <a:pt x="2152" y="280"/>
                  </a:cubicBezTo>
                  <a:cubicBezTo>
                    <a:pt x="2192" y="183"/>
                    <a:pt x="2206" y="112"/>
                    <a:pt x="2192" y="112"/>
                  </a:cubicBezTo>
                  <a:lnTo>
                    <a:pt x="2068" y="11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7"/>
            <p:cNvSpPr/>
            <p:nvPr/>
          </p:nvSpPr>
          <p:spPr>
            <a:xfrm>
              <a:off x="2224405" y="2849673"/>
              <a:ext cx="454969" cy="788513"/>
            </a:xfrm>
            <a:custGeom>
              <a:avLst/>
              <a:gdLst/>
              <a:ahLst/>
              <a:cxnLst/>
              <a:rect l="l" t="t" r="r" b="b"/>
              <a:pathLst>
                <a:path w="3065" h="5312" extrusionOk="0">
                  <a:moveTo>
                    <a:pt x="843" y="1"/>
                  </a:moveTo>
                  <a:cubicBezTo>
                    <a:pt x="772" y="213"/>
                    <a:pt x="0" y="2853"/>
                    <a:pt x="705" y="4525"/>
                  </a:cubicBezTo>
                  <a:lnTo>
                    <a:pt x="914" y="5284"/>
                  </a:lnTo>
                  <a:cubicBezTo>
                    <a:pt x="914" y="5284"/>
                    <a:pt x="1120" y="5311"/>
                    <a:pt x="1410" y="5311"/>
                  </a:cubicBezTo>
                  <a:cubicBezTo>
                    <a:pt x="1928" y="5311"/>
                    <a:pt x="2713" y="5224"/>
                    <a:pt x="3065" y="4738"/>
                  </a:cubicBezTo>
                  <a:cubicBezTo>
                    <a:pt x="3065" y="4694"/>
                    <a:pt x="2964" y="4454"/>
                    <a:pt x="2866" y="4117"/>
                  </a:cubicBezTo>
                  <a:cubicBezTo>
                    <a:pt x="2768" y="3753"/>
                    <a:pt x="2684" y="3274"/>
                    <a:pt x="2728" y="2782"/>
                  </a:cubicBezTo>
                  <a:lnTo>
                    <a:pt x="985" y="2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7"/>
            <p:cNvSpPr/>
            <p:nvPr/>
          </p:nvSpPr>
          <p:spPr>
            <a:xfrm>
              <a:off x="2343454" y="2881291"/>
              <a:ext cx="306380" cy="579658"/>
            </a:xfrm>
            <a:custGeom>
              <a:avLst/>
              <a:gdLst/>
              <a:ahLst/>
              <a:cxnLst/>
              <a:rect l="l" t="t" r="r" b="b"/>
              <a:pathLst>
                <a:path w="2064" h="3905" extrusionOk="0">
                  <a:moveTo>
                    <a:pt x="139" y="0"/>
                  </a:moveTo>
                  <a:cubicBezTo>
                    <a:pt x="139" y="0"/>
                    <a:pt x="1" y="2192"/>
                    <a:pt x="1123" y="3230"/>
                  </a:cubicBezTo>
                  <a:cubicBezTo>
                    <a:pt x="1460" y="3554"/>
                    <a:pt x="1784" y="3766"/>
                    <a:pt x="2064" y="3904"/>
                  </a:cubicBezTo>
                  <a:cubicBezTo>
                    <a:pt x="1966" y="3540"/>
                    <a:pt x="1882" y="3061"/>
                    <a:pt x="1926" y="2569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7"/>
            <p:cNvSpPr/>
            <p:nvPr/>
          </p:nvSpPr>
          <p:spPr>
            <a:xfrm>
              <a:off x="2343454" y="2691879"/>
              <a:ext cx="602666" cy="681785"/>
            </a:xfrm>
            <a:custGeom>
              <a:avLst/>
              <a:gdLst/>
              <a:ahLst/>
              <a:cxnLst/>
              <a:rect l="l" t="t" r="r" b="b"/>
              <a:pathLst>
                <a:path w="4060" h="4593" extrusionOk="0">
                  <a:moveTo>
                    <a:pt x="1495" y="1"/>
                  </a:moveTo>
                  <a:cubicBezTo>
                    <a:pt x="1297" y="1"/>
                    <a:pt x="1101" y="64"/>
                    <a:pt x="941" y="194"/>
                  </a:cubicBezTo>
                  <a:lnTo>
                    <a:pt x="463" y="575"/>
                  </a:lnTo>
                  <a:cubicBezTo>
                    <a:pt x="98" y="855"/>
                    <a:pt x="1" y="1360"/>
                    <a:pt x="223" y="1755"/>
                  </a:cubicBezTo>
                  <a:lnTo>
                    <a:pt x="1589" y="4128"/>
                  </a:lnTo>
                  <a:cubicBezTo>
                    <a:pt x="1762" y="4430"/>
                    <a:pt x="2072" y="4592"/>
                    <a:pt x="2388" y="4592"/>
                  </a:cubicBezTo>
                  <a:cubicBezTo>
                    <a:pt x="2629" y="4592"/>
                    <a:pt x="2873" y="4497"/>
                    <a:pt x="3062" y="4297"/>
                  </a:cubicBezTo>
                  <a:cubicBezTo>
                    <a:pt x="3173" y="4182"/>
                    <a:pt x="3274" y="4071"/>
                    <a:pt x="3328" y="3987"/>
                  </a:cubicBezTo>
                  <a:cubicBezTo>
                    <a:pt x="3413" y="3889"/>
                    <a:pt x="3470" y="3791"/>
                    <a:pt x="3510" y="3663"/>
                  </a:cubicBezTo>
                  <a:cubicBezTo>
                    <a:pt x="4060" y="1907"/>
                    <a:pt x="2823" y="727"/>
                    <a:pt x="2037" y="167"/>
                  </a:cubicBezTo>
                  <a:cubicBezTo>
                    <a:pt x="1873" y="57"/>
                    <a:pt x="1683" y="1"/>
                    <a:pt x="1495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7"/>
            <p:cNvSpPr/>
            <p:nvPr/>
          </p:nvSpPr>
          <p:spPr>
            <a:xfrm>
              <a:off x="2791893" y="2467733"/>
              <a:ext cx="473375" cy="582330"/>
            </a:xfrm>
            <a:custGeom>
              <a:avLst/>
              <a:gdLst/>
              <a:ahLst/>
              <a:cxnLst/>
              <a:rect l="l" t="t" r="r" b="b"/>
              <a:pathLst>
                <a:path w="3189" h="3923" extrusionOk="0">
                  <a:moveTo>
                    <a:pt x="1453" y="164"/>
                  </a:moveTo>
                  <a:cubicBezTo>
                    <a:pt x="1489" y="164"/>
                    <a:pt x="1524" y="171"/>
                    <a:pt x="1558" y="187"/>
                  </a:cubicBezTo>
                  <a:cubicBezTo>
                    <a:pt x="1615" y="200"/>
                    <a:pt x="1656" y="244"/>
                    <a:pt x="1700" y="285"/>
                  </a:cubicBezTo>
                  <a:cubicBezTo>
                    <a:pt x="1855" y="453"/>
                    <a:pt x="2023" y="608"/>
                    <a:pt x="2175" y="777"/>
                  </a:cubicBezTo>
                  <a:lnTo>
                    <a:pt x="2175" y="790"/>
                  </a:lnTo>
                  <a:cubicBezTo>
                    <a:pt x="1922" y="1185"/>
                    <a:pt x="1615" y="1535"/>
                    <a:pt x="1278" y="1846"/>
                  </a:cubicBezTo>
                  <a:lnTo>
                    <a:pt x="1096" y="1664"/>
                  </a:lnTo>
                  <a:cubicBezTo>
                    <a:pt x="1096" y="1647"/>
                    <a:pt x="1079" y="1647"/>
                    <a:pt x="1079" y="1633"/>
                  </a:cubicBezTo>
                  <a:lnTo>
                    <a:pt x="1096" y="1620"/>
                  </a:lnTo>
                  <a:cubicBezTo>
                    <a:pt x="1137" y="1549"/>
                    <a:pt x="1164" y="1478"/>
                    <a:pt x="1194" y="1411"/>
                  </a:cubicBezTo>
                  <a:cubicBezTo>
                    <a:pt x="1221" y="1340"/>
                    <a:pt x="1248" y="1283"/>
                    <a:pt x="1278" y="1212"/>
                  </a:cubicBezTo>
                  <a:cubicBezTo>
                    <a:pt x="1332" y="1087"/>
                    <a:pt x="1319" y="959"/>
                    <a:pt x="1278" y="848"/>
                  </a:cubicBezTo>
                  <a:cubicBezTo>
                    <a:pt x="1221" y="679"/>
                    <a:pt x="1110" y="467"/>
                    <a:pt x="1207" y="298"/>
                  </a:cubicBezTo>
                  <a:cubicBezTo>
                    <a:pt x="1259" y="217"/>
                    <a:pt x="1356" y="164"/>
                    <a:pt x="1453" y="164"/>
                  </a:cubicBezTo>
                  <a:close/>
                  <a:moveTo>
                    <a:pt x="2303" y="905"/>
                  </a:moveTo>
                  <a:cubicBezTo>
                    <a:pt x="2387" y="1003"/>
                    <a:pt x="2485" y="1114"/>
                    <a:pt x="2583" y="1212"/>
                  </a:cubicBezTo>
                  <a:cubicBezTo>
                    <a:pt x="2330" y="1606"/>
                    <a:pt x="2037" y="1970"/>
                    <a:pt x="1700" y="2294"/>
                  </a:cubicBezTo>
                  <a:cubicBezTo>
                    <a:pt x="1602" y="2183"/>
                    <a:pt x="1487" y="2085"/>
                    <a:pt x="1389" y="1970"/>
                  </a:cubicBezTo>
                  <a:cubicBezTo>
                    <a:pt x="1740" y="1664"/>
                    <a:pt x="2050" y="1296"/>
                    <a:pt x="2303" y="905"/>
                  </a:cubicBezTo>
                  <a:close/>
                  <a:moveTo>
                    <a:pt x="955" y="1748"/>
                  </a:moveTo>
                  <a:cubicBezTo>
                    <a:pt x="1012" y="1815"/>
                    <a:pt x="1079" y="1886"/>
                    <a:pt x="1150" y="1957"/>
                  </a:cubicBezTo>
                  <a:cubicBezTo>
                    <a:pt x="897" y="2169"/>
                    <a:pt x="617" y="2351"/>
                    <a:pt x="321" y="2506"/>
                  </a:cubicBezTo>
                  <a:cubicBezTo>
                    <a:pt x="321" y="2489"/>
                    <a:pt x="307" y="2476"/>
                    <a:pt x="307" y="2463"/>
                  </a:cubicBezTo>
                  <a:cubicBezTo>
                    <a:pt x="280" y="2405"/>
                    <a:pt x="236" y="2338"/>
                    <a:pt x="236" y="2267"/>
                  </a:cubicBezTo>
                  <a:cubicBezTo>
                    <a:pt x="223" y="2125"/>
                    <a:pt x="294" y="2001"/>
                    <a:pt x="422" y="1957"/>
                  </a:cubicBezTo>
                  <a:cubicBezTo>
                    <a:pt x="560" y="1900"/>
                    <a:pt x="702" y="1859"/>
                    <a:pt x="843" y="1802"/>
                  </a:cubicBezTo>
                  <a:cubicBezTo>
                    <a:pt x="870" y="1788"/>
                    <a:pt x="911" y="1775"/>
                    <a:pt x="955" y="1748"/>
                  </a:cubicBezTo>
                  <a:close/>
                  <a:moveTo>
                    <a:pt x="2711" y="1340"/>
                  </a:moveTo>
                  <a:cubicBezTo>
                    <a:pt x="2752" y="1394"/>
                    <a:pt x="2809" y="1451"/>
                    <a:pt x="2866" y="1508"/>
                  </a:cubicBezTo>
                  <a:cubicBezTo>
                    <a:pt x="2880" y="1522"/>
                    <a:pt x="2893" y="1535"/>
                    <a:pt x="2920" y="1549"/>
                  </a:cubicBezTo>
                  <a:cubicBezTo>
                    <a:pt x="2893" y="1562"/>
                    <a:pt x="2866" y="1579"/>
                    <a:pt x="2849" y="1606"/>
                  </a:cubicBezTo>
                  <a:cubicBezTo>
                    <a:pt x="2711" y="2068"/>
                    <a:pt x="2485" y="2506"/>
                    <a:pt x="2175" y="2870"/>
                  </a:cubicBezTo>
                  <a:cubicBezTo>
                    <a:pt x="2148" y="2813"/>
                    <a:pt x="2121" y="2742"/>
                    <a:pt x="2077" y="2688"/>
                  </a:cubicBezTo>
                  <a:cubicBezTo>
                    <a:pt x="2006" y="2618"/>
                    <a:pt x="1939" y="2547"/>
                    <a:pt x="1868" y="2463"/>
                  </a:cubicBezTo>
                  <a:cubicBezTo>
                    <a:pt x="1838" y="2449"/>
                    <a:pt x="1824" y="2436"/>
                    <a:pt x="1811" y="2422"/>
                  </a:cubicBezTo>
                  <a:cubicBezTo>
                    <a:pt x="2023" y="2223"/>
                    <a:pt x="2205" y="2014"/>
                    <a:pt x="2387" y="1788"/>
                  </a:cubicBezTo>
                  <a:cubicBezTo>
                    <a:pt x="2499" y="1633"/>
                    <a:pt x="2596" y="1495"/>
                    <a:pt x="2711" y="1340"/>
                  </a:cubicBezTo>
                  <a:close/>
                  <a:moveTo>
                    <a:pt x="1265" y="2085"/>
                  </a:moveTo>
                  <a:lnTo>
                    <a:pt x="1518" y="2338"/>
                  </a:lnTo>
                  <a:cubicBezTo>
                    <a:pt x="1531" y="2365"/>
                    <a:pt x="1558" y="2392"/>
                    <a:pt x="1572" y="2405"/>
                  </a:cubicBezTo>
                  <a:cubicBezTo>
                    <a:pt x="1278" y="2688"/>
                    <a:pt x="955" y="2928"/>
                    <a:pt x="604" y="3137"/>
                  </a:cubicBezTo>
                  <a:cubicBezTo>
                    <a:pt x="533" y="2982"/>
                    <a:pt x="462" y="2827"/>
                    <a:pt x="392" y="2658"/>
                  </a:cubicBezTo>
                  <a:cubicBezTo>
                    <a:pt x="702" y="2506"/>
                    <a:pt x="995" y="2307"/>
                    <a:pt x="1265" y="2085"/>
                  </a:cubicBezTo>
                  <a:close/>
                  <a:moveTo>
                    <a:pt x="1686" y="2533"/>
                  </a:moveTo>
                  <a:cubicBezTo>
                    <a:pt x="1740" y="2591"/>
                    <a:pt x="1797" y="2645"/>
                    <a:pt x="1855" y="2702"/>
                  </a:cubicBezTo>
                  <a:cubicBezTo>
                    <a:pt x="1952" y="2800"/>
                    <a:pt x="2037" y="2897"/>
                    <a:pt x="2023" y="3039"/>
                  </a:cubicBezTo>
                  <a:cubicBezTo>
                    <a:pt x="1993" y="3208"/>
                    <a:pt x="1855" y="3278"/>
                    <a:pt x="1727" y="3363"/>
                  </a:cubicBezTo>
                  <a:cubicBezTo>
                    <a:pt x="1585" y="3460"/>
                    <a:pt x="1433" y="3558"/>
                    <a:pt x="1292" y="3669"/>
                  </a:cubicBezTo>
                  <a:cubicBezTo>
                    <a:pt x="1234" y="3700"/>
                    <a:pt x="1180" y="3740"/>
                    <a:pt x="1110" y="3754"/>
                  </a:cubicBezTo>
                  <a:cubicBezTo>
                    <a:pt x="1098" y="3755"/>
                    <a:pt x="1087" y="3756"/>
                    <a:pt x="1075" y="3756"/>
                  </a:cubicBezTo>
                  <a:cubicBezTo>
                    <a:pt x="971" y="3756"/>
                    <a:pt x="865" y="3690"/>
                    <a:pt x="813" y="3602"/>
                  </a:cubicBezTo>
                  <a:cubicBezTo>
                    <a:pt x="759" y="3501"/>
                    <a:pt x="715" y="3390"/>
                    <a:pt x="675" y="3292"/>
                  </a:cubicBezTo>
                  <a:cubicBezTo>
                    <a:pt x="1039" y="3066"/>
                    <a:pt x="1376" y="2813"/>
                    <a:pt x="1686" y="2533"/>
                  </a:cubicBezTo>
                  <a:close/>
                  <a:moveTo>
                    <a:pt x="1487" y="1"/>
                  </a:moveTo>
                  <a:cubicBezTo>
                    <a:pt x="1470" y="1"/>
                    <a:pt x="1452" y="2"/>
                    <a:pt x="1433" y="5"/>
                  </a:cubicBezTo>
                  <a:cubicBezTo>
                    <a:pt x="1123" y="18"/>
                    <a:pt x="928" y="328"/>
                    <a:pt x="1025" y="622"/>
                  </a:cubicBezTo>
                  <a:cubicBezTo>
                    <a:pt x="1079" y="777"/>
                    <a:pt x="1194" y="972"/>
                    <a:pt x="1123" y="1141"/>
                  </a:cubicBezTo>
                  <a:cubicBezTo>
                    <a:pt x="1096" y="1212"/>
                    <a:pt x="1052" y="1296"/>
                    <a:pt x="1025" y="1367"/>
                  </a:cubicBezTo>
                  <a:cubicBezTo>
                    <a:pt x="982" y="1451"/>
                    <a:pt x="955" y="1549"/>
                    <a:pt x="884" y="1606"/>
                  </a:cubicBezTo>
                  <a:cubicBezTo>
                    <a:pt x="813" y="1647"/>
                    <a:pt x="729" y="1664"/>
                    <a:pt x="658" y="1690"/>
                  </a:cubicBezTo>
                  <a:cubicBezTo>
                    <a:pt x="574" y="1717"/>
                    <a:pt x="489" y="1748"/>
                    <a:pt x="405" y="1788"/>
                  </a:cubicBezTo>
                  <a:cubicBezTo>
                    <a:pt x="152" y="1873"/>
                    <a:pt x="0" y="2112"/>
                    <a:pt x="85" y="2378"/>
                  </a:cubicBezTo>
                  <a:cubicBezTo>
                    <a:pt x="125" y="2506"/>
                    <a:pt x="196" y="2631"/>
                    <a:pt x="253" y="2759"/>
                  </a:cubicBezTo>
                  <a:cubicBezTo>
                    <a:pt x="307" y="2884"/>
                    <a:pt x="378" y="3026"/>
                    <a:pt x="435" y="3164"/>
                  </a:cubicBezTo>
                  <a:cubicBezTo>
                    <a:pt x="449" y="3194"/>
                    <a:pt x="462" y="3235"/>
                    <a:pt x="476" y="3278"/>
                  </a:cubicBezTo>
                  <a:cubicBezTo>
                    <a:pt x="489" y="3292"/>
                    <a:pt x="489" y="3305"/>
                    <a:pt x="506" y="3305"/>
                  </a:cubicBezTo>
                  <a:cubicBezTo>
                    <a:pt x="547" y="3417"/>
                    <a:pt x="590" y="3518"/>
                    <a:pt x="644" y="3629"/>
                  </a:cubicBezTo>
                  <a:cubicBezTo>
                    <a:pt x="715" y="3804"/>
                    <a:pt x="885" y="3923"/>
                    <a:pt x="1071" y="3923"/>
                  </a:cubicBezTo>
                  <a:cubicBezTo>
                    <a:pt x="1107" y="3923"/>
                    <a:pt x="1144" y="3918"/>
                    <a:pt x="1180" y="3909"/>
                  </a:cubicBezTo>
                  <a:cubicBezTo>
                    <a:pt x="1332" y="3868"/>
                    <a:pt x="1460" y="3754"/>
                    <a:pt x="1585" y="3669"/>
                  </a:cubicBezTo>
                  <a:cubicBezTo>
                    <a:pt x="1713" y="3572"/>
                    <a:pt x="1855" y="3487"/>
                    <a:pt x="1979" y="3390"/>
                  </a:cubicBezTo>
                  <a:cubicBezTo>
                    <a:pt x="2077" y="3319"/>
                    <a:pt x="2135" y="3221"/>
                    <a:pt x="2162" y="3123"/>
                  </a:cubicBezTo>
                  <a:cubicBezTo>
                    <a:pt x="2175" y="3123"/>
                    <a:pt x="2175" y="3123"/>
                    <a:pt x="2192" y="3110"/>
                  </a:cubicBezTo>
                  <a:cubicBezTo>
                    <a:pt x="2569" y="2702"/>
                    <a:pt x="2849" y="2196"/>
                    <a:pt x="3018" y="1664"/>
                  </a:cubicBezTo>
                  <a:cubicBezTo>
                    <a:pt x="3033" y="1678"/>
                    <a:pt x="3050" y="1684"/>
                    <a:pt x="3067" y="1684"/>
                  </a:cubicBezTo>
                  <a:cubicBezTo>
                    <a:pt x="3129" y="1684"/>
                    <a:pt x="3188" y="1602"/>
                    <a:pt x="3132" y="1535"/>
                  </a:cubicBezTo>
                  <a:cubicBezTo>
                    <a:pt x="3018" y="1411"/>
                    <a:pt x="2907" y="1296"/>
                    <a:pt x="2782" y="1171"/>
                  </a:cubicBezTo>
                  <a:cubicBezTo>
                    <a:pt x="2782" y="1141"/>
                    <a:pt x="2752" y="1114"/>
                    <a:pt x="2725" y="1100"/>
                  </a:cubicBezTo>
                  <a:cubicBezTo>
                    <a:pt x="2428" y="804"/>
                    <a:pt x="2148" y="510"/>
                    <a:pt x="1868" y="214"/>
                  </a:cubicBezTo>
                  <a:cubicBezTo>
                    <a:pt x="1753" y="102"/>
                    <a:pt x="1641" y="1"/>
                    <a:pt x="14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7"/>
            <p:cNvSpPr/>
            <p:nvPr/>
          </p:nvSpPr>
          <p:spPr>
            <a:xfrm>
              <a:off x="1500757" y="3891879"/>
              <a:ext cx="517610" cy="307271"/>
            </a:xfrm>
            <a:custGeom>
              <a:avLst/>
              <a:gdLst/>
              <a:ahLst/>
              <a:cxnLst/>
              <a:rect l="l" t="t" r="r" b="b"/>
              <a:pathLst>
                <a:path w="3487" h="2070" extrusionOk="0">
                  <a:moveTo>
                    <a:pt x="2600" y="1"/>
                  </a:moveTo>
                  <a:cubicBezTo>
                    <a:pt x="2572" y="1"/>
                    <a:pt x="2544" y="2"/>
                    <a:pt x="2515" y="6"/>
                  </a:cubicBezTo>
                  <a:lnTo>
                    <a:pt x="1814" y="60"/>
                  </a:lnTo>
                  <a:lnTo>
                    <a:pt x="1082" y="117"/>
                  </a:lnTo>
                  <a:lnTo>
                    <a:pt x="1055" y="144"/>
                  </a:lnTo>
                  <a:cubicBezTo>
                    <a:pt x="1055" y="144"/>
                    <a:pt x="1055" y="161"/>
                    <a:pt x="1042" y="174"/>
                  </a:cubicBezTo>
                  <a:lnTo>
                    <a:pt x="1042" y="188"/>
                  </a:lnTo>
                  <a:lnTo>
                    <a:pt x="1028" y="201"/>
                  </a:lnTo>
                  <a:cubicBezTo>
                    <a:pt x="1012" y="228"/>
                    <a:pt x="998" y="259"/>
                    <a:pt x="985" y="299"/>
                  </a:cubicBezTo>
                  <a:cubicBezTo>
                    <a:pt x="971" y="313"/>
                    <a:pt x="958" y="329"/>
                    <a:pt x="958" y="343"/>
                  </a:cubicBezTo>
                  <a:cubicBezTo>
                    <a:pt x="887" y="454"/>
                    <a:pt x="816" y="596"/>
                    <a:pt x="718" y="751"/>
                  </a:cubicBezTo>
                  <a:cubicBezTo>
                    <a:pt x="705" y="778"/>
                    <a:pt x="691" y="805"/>
                    <a:pt x="675" y="835"/>
                  </a:cubicBezTo>
                  <a:cubicBezTo>
                    <a:pt x="661" y="835"/>
                    <a:pt x="661" y="849"/>
                    <a:pt x="648" y="862"/>
                  </a:cubicBezTo>
                  <a:cubicBezTo>
                    <a:pt x="634" y="889"/>
                    <a:pt x="634" y="903"/>
                    <a:pt x="621" y="933"/>
                  </a:cubicBezTo>
                  <a:cubicBezTo>
                    <a:pt x="607" y="946"/>
                    <a:pt x="590" y="973"/>
                    <a:pt x="577" y="1004"/>
                  </a:cubicBezTo>
                  <a:cubicBezTo>
                    <a:pt x="506" y="1115"/>
                    <a:pt x="439" y="1226"/>
                    <a:pt x="368" y="1368"/>
                  </a:cubicBezTo>
                  <a:cubicBezTo>
                    <a:pt x="337" y="1408"/>
                    <a:pt x="310" y="1466"/>
                    <a:pt x="283" y="1523"/>
                  </a:cubicBezTo>
                  <a:cubicBezTo>
                    <a:pt x="199" y="1691"/>
                    <a:pt x="101" y="1873"/>
                    <a:pt x="0" y="2069"/>
                  </a:cubicBezTo>
                  <a:lnTo>
                    <a:pt x="2249" y="1368"/>
                  </a:lnTo>
                  <a:lnTo>
                    <a:pt x="3331" y="1031"/>
                  </a:lnTo>
                  <a:cubicBezTo>
                    <a:pt x="3345" y="960"/>
                    <a:pt x="3372" y="919"/>
                    <a:pt x="3388" y="862"/>
                  </a:cubicBezTo>
                  <a:cubicBezTo>
                    <a:pt x="3402" y="835"/>
                    <a:pt x="3415" y="805"/>
                    <a:pt x="3415" y="764"/>
                  </a:cubicBezTo>
                  <a:cubicBezTo>
                    <a:pt x="3429" y="751"/>
                    <a:pt x="3429" y="734"/>
                    <a:pt x="3442" y="707"/>
                  </a:cubicBezTo>
                  <a:cubicBezTo>
                    <a:pt x="3442" y="694"/>
                    <a:pt x="3456" y="680"/>
                    <a:pt x="3456" y="667"/>
                  </a:cubicBezTo>
                  <a:cubicBezTo>
                    <a:pt x="3473" y="636"/>
                    <a:pt x="3473" y="609"/>
                    <a:pt x="3473" y="596"/>
                  </a:cubicBezTo>
                  <a:cubicBezTo>
                    <a:pt x="3486" y="582"/>
                    <a:pt x="3486" y="582"/>
                    <a:pt x="3486" y="565"/>
                  </a:cubicBezTo>
                  <a:lnTo>
                    <a:pt x="3163" y="245"/>
                  </a:lnTo>
                  <a:cubicBezTo>
                    <a:pt x="3078" y="144"/>
                    <a:pt x="2967" y="90"/>
                    <a:pt x="2839" y="46"/>
                  </a:cubicBezTo>
                  <a:cubicBezTo>
                    <a:pt x="2766" y="16"/>
                    <a:pt x="2685" y="1"/>
                    <a:pt x="2600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7"/>
            <p:cNvSpPr/>
            <p:nvPr/>
          </p:nvSpPr>
          <p:spPr>
            <a:xfrm>
              <a:off x="1127315" y="5105077"/>
              <a:ext cx="1042643" cy="352397"/>
            </a:xfrm>
            <a:custGeom>
              <a:avLst/>
              <a:gdLst/>
              <a:ahLst/>
              <a:cxnLst/>
              <a:rect l="l" t="t" r="r" b="b"/>
              <a:pathLst>
                <a:path w="7024" h="2374" extrusionOk="0">
                  <a:moveTo>
                    <a:pt x="3328" y="0"/>
                  </a:moveTo>
                  <a:lnTo>
                    <a:pt x="2051" y="985"/>
                  </a:lnTo>
                  <a:lnTo>
                    <a:pt x="1167" y="98"/>
                  </a:lnTo>
                  <a:lnTo>
                    <a:pt x="729" y="985"/>
                  </a:lnTo>
                  <a:cubicBezTo>
                    <a:pt x="1" y="1420"/>
                    <a:pt x="436" y="2151"/>
                    <a:pt x="436" y="2151"/>
                  </a:cubicBezTo>
                  <a:lnTo>
                    <a:pt x="6659" y="2374"/>
                  </a:lnTo>
                  <a:cubicBezTo>
                    <a:pt x="6659" y="2374"/>
                    <a:pt x="7023" y="1939"/>
                    <a:pt x="6433" y="1784"/>
                  </a:cubicBezTo>
                  <a:cubicBezTo>
                    <a:pt x="5857" y="1646"/>
                    <a:pt x="3328" y="0"/>
                    <a:pt x="3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7"/>
            <p:cNvSpPr/>
            <p:nvPr/>
          </p:nvSpPr>
          <p:spPr>
            <a:xfrm>
              <a:off x="-397443" y="3921733"/>
              <a:ext cx="1356245" cy="907399"/>
            </a:xfrm>
            <a:custGeom>
              <a:avLst/>
              <a:gdLst/>
              <a:ahLst/>
              <a:cxnLst/>
              <a:rect l="l" t="t" r="r" b="b"/>
              <a:pathLst>
                <a:path w="7165" h="6619" extrusionOk="0">
                  <a:moveTo>
                    <a:pt x="6197" y="1"/>
                  </a:moveTo>
                  <a:lnTo>
                    <a:pt x="5044" y="857"/>
                  </a:lnTo>
                  <a:lnTo>
                    <a:pt x="4552" y="1224"/>
                  </a:lnTo>
                  <a:lnTo>
                    <a:pt x="493" y="4242"/>
                  </a:lnTo>
                  <a:lnTo>
                    <a:pt x="1" y="6619"/>
                  </a:lnTo>
                  <a:lnTo>
                    <a:pt x="4495" y="3864"/>
                  </a:lnTo>
                  <a:lnTo>
                    <a:pt x="6619" y="2556"/>
                  </a:lnTo>
                  <a:lnTo>
                    <a:pt x="7165" y="2219"/>
                  </a:lnTo>
                  <a:lnTo>
                    <a:pt x="6197" y="1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7"/>
            <p:cNvSpPr/>
            <p:nvPr/>
          </p:nvSpPr>
          <p:spPr>
            <a:xfrm>
              <a:off x="631490" y="3217065"/>
              <a:ext cx="817311" cy="1053033"/>
            </a:xfrm>
            <a:custGeom>
              <a:avLst/>
              <a:gdLst/>
              <a:ahLst/>
              <a:cxnLst/>
              <a:rect l="l" t="t" r="r" b="b"/>
              <a:pathLst>
                <a:path w="5506" h="7094" extrusionOk="0">
                  <a:moveTo>
                    <a:pt x="4916" y="0"/>
                  </a:moveTo>
                  <a:lnTo>
                    <a:pt x="4845" y="27"/>
                  </a:lnTo>
                  <a:lnTo>
                    <a:pt x="3189" y="759"/>
                  </a:lnTo>
                  <a:cubicBezTo>
                    <a:pt x="3189" y="759"/>
                    <a:pt x="324" y="3891"/>
                    <a:pt x="57" y="4663"/>
                  </a:cubicBezTo>
                  <a:cubicBezTo>
                    <a:pt x="0" y="4791"/>
                    <a:pt x="27" y="4929"/>
                    <a:pt x="84" y="5098"/>
                  </a:cubicBezTo>
                  <a:cubicBezTo>
                    <a:pt x="111" y="5169"/>
                    <a:pt x="155" y="5253"/>
                    <a:pt x="196" y="5337"/>
                  </a:cubicBezTo>
                  <a:cubicBezTo>
                    <a:pt x="506" y="5870"/>
                    <a:pt x="1153" y="6460"/>
                    <a:pt x="1659" y="6797"/>
                  </a:cubicBezTo>
                  <a:cubicBezTo>
                    <a:pt x="1925" y="6983"/>
                    <a:pt x="2148" y="7094"/>
                    <a:pt x="2276" y="7094"/>
                  </a:cubicBezTo>
                  <a:cubicBezTo>
                    <a:pt x="2586" y="7094"/>
                    <a:pt x="3793" y="5381"/>
                    <a:pt x="4636" y="4016"/>
                  </a:cubicBezTo>
                  <a:cubicBezTo>
                    <a:pt x="5128" y="3217"/>
                    <a:pt x="5506" y="2529"/>
                    <a:pt x="5479" y="2431"/>
                  </a:cubicBezTo>
                  <a:cubicBezTo>
                    <a:pt x="5421" y="2219"/>
                    <a:pt x="5253" y="1052"/>
                    <a:pt x="5084" y="408"/>
                  </a:cubicBezTo>
                  <a:cubicBezTo>
                    <a:pt x="5071" y="351"/>
                    <a:pt x="5057" y="294"/>
                    <a:pt x="5044" y="240"/>
                  </a:cubicBezTo>
                  <a:cubicBezTo>
                    <a:pt x="5000" y="125"/>
                    <a:pt x="4959" y="27"/>
                    <a:pt x="4916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7"/>
            <p:cNvSpPr/>
            <p:nvPr/>
          </p:nvSpPr>
          <p:spPr>
            <a:xfrm>
              <a:off x="1090319" y="3274511"/>
              <a:ext cx="980001" cy="750216"/>
            </a:xfrm>
            <a:custGeom>
              <a:avLst/>
              <a:gdLst/>
              <a:ahLst/>
              <a:cxnLst/>
              <a:rect l="l" t="t" r="r" b="b"/>
              <a:pathLst>
                <a:path w="6602" h="5054" extrusionOk="0">
                  <a:moveTo>
                    <a:pt x="1671" y="0"/>
                  </a:moveTo>
                  <a:cubicBezTo>
                    <a:pt x="1265" y="0"/>
                    <a:pt x="811" y="110"/>
                    <a:pt x="547" y="541"/>
                  </a:cubicBezTo>
                  <a:cubicBezTo>
                    <a:pt x="1" y="1437"/>
                    <a:pt x="533" y="2661"/>
                    <a:pt x="1545" y="3629"/>
                  </a:cubicBezTo>
                  <a:lnTo>
                    <a:pt x="1585" y="3673"/>
                  </a:lnTo>
                  <a:cubicBezTo>
                    <a:pt x="2512" y="4542"/>
                    <a:pt x="3271" y="4910"/>
                    <a:pt x="3440" y="4994"/>
                  </a:cubicBezTo>
                  <a:cubicBezTo>
                    <a:pt x="3456" y="4994"/>
                    <a:pt x="3470" y="5008"/>
                    <a:pt x="3470" y="5008"/>
                  </a:cubicBezTo>
                  <a:cubicBezTo>
                    <a:pt x="3535" y="4932"/>
                    <a:pt x="3771" y="4906"/>
                    <a:pt x="4083" y="4906"/>
                  </a:cubicBezTo>
                  <a:cubicBezTo>
                    <a:pt x="4302" y="4906"/>
                    <a:pt x="4558" y="4919"/>
                    <a:pt x="4818" y="4937"/>
                  </a:cubicBezTo>
                  <a:cubicBezTo>
                    <a:pt x="5183" y="4964"/>
                    <a:pt x="5563" y="5008"/>
                    <a:pt x="5884" y="5048"/>
                  </a:cubicBezTo>
                  <a:cubicBezTo>
                    <a:pt x="5906" y="5052"/>
                    <a:pt x="5930" y="5053"/>
                    <a:pt x="5955" y="5053"/>
                  </a:cubicBezTo>
                  <a:cubicBezTo>
                    <a:pt x="6021" y="5053"/>
                    <a:pt x="6092" y="5041"/>
                    <a:pt x="6153" y="5021"/>
                  </a:cubicBezTo>
                  <a:cubicBezTo>
                    <a:pt x="6406" y="4937"/>
                    <a:pt x="6602" y="4697"/>
                    <a:pt x="6602" y="4404"/>
                  </a:cubicBezTo>
                  <a:lnTo>
                    <a:pt x="6602" y="4010"/>
                  </a:lnTo>
                  <a:cubicBezTo>
                    <a:pt x="6602" y="3983"/>
                    <a:pt x="6602" y="3939"/>
                    <a:pt x="6588" y="3898"/>
                  </a:cubicBezTo>
                  <a:cubicBezTo>
                    <a:pt x="6460" y="3292"/>
                    <a:pt x="5773" y="2520"/>
                    <a:pt x="4987" y="1832"/>
                  </a:cubicBezTo>
                  <a:cubicBezTo>
                    <a:pt x="4704" y="1592"/>
                    <a:pt x="4424" y="1370"/>
                    <a:pt x="4144" y="1157"/>
                  </a:cubicBezTo>
                  <a:cubicBezTo>
                    <a:pt x="3399" y="594"/>
                    <a:pt x="2725" y="190"/>
                    <a:pt x="2499" y="133"/>
                  </a:cubicBezTo>
                  <a:cubicBezTo>
                    <a:pt x="2499" y="133"/>
                    <a:pt x="2330" y="75"/>
                    <a:pt x="2108" y="35"/>
                  </a:cubicBezTo>
                  <a:cubicBezTo>
                    <a:pt x="2077" y="35"/>
                    <a:pt x="2037" y="21"/>
                    <a:pt x="1993" y="21"/>
                  </a:cubicBezTo>
                  <a:cubicBezTo>
                    <a:pt x="1893" y="9"/>
                    <a:pt x="1784" y="0"/>
                    <a:pt x="16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7"/>
            <p:cNvSpPr/>
            <p:nvPr/>
          </p:nvSpPr>
          <p:spPr>
            <a:xfrm>
              <a:off x="2581256" y="2176640"/>
              <a:ext cx="448437" cy="293911"/>
            </a:xfrm>
            <a:custGeom>
              <a:avLst/>
              <a:gdLst/>
              <a:ahLst/>
              <a:cxnLst/>
              <a:rect l="l" t="t" r="r" b="b"/>
              <a:pathLst>
                <a:path w="3021" h="1980" extrusionOk="0">
                  <a:moveTo>
                    <a:pt x="0" y="0"/>
                  </a:moveTo>
                  <a:lnTo>
                    <a:pt x="914" y="533"/>
                  </a:lnTo>
                  <a:lnTo>
                    <a:pt x="492" y="968"/>
                  </a:lnTo>
                  <a:lnTo>
                    <a:pt x="1251" y="1150"/>
                  </a:lnTo>
                  <a:lnTo>
                    <a:pt x="1167" y="1797"/>
                  </a:lnTo>
                  <a:lnTo>
                    <a:pt x="3021" y="1979"/>
                  </a:lnTo>
                  <a:lnTo>
                    <a:pt x="3021" y="1979"/>
                  </a:lnTo>
                  <a:lnTo>
                    <a:pt x="2316" y="927"/>
                  </a:lnTo>
                  <a:cubicBezTo>
                    <a:pt x="2036" y="519"/>
                    <a:pt x="1615" y="236"/>
                    <a:pt x="1123" y="1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" name="Google Shape;1021;p57"/>
          <p:cNvSpPr/>
          <p:nvPr/>
        </p:nvSpPr>
        <p:spPr>
          <a:xfrm>
            <a:off x="4419600" y="1615250"/>
            <a:ext cx="847800" cy="1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57"/>
          <p:cNvSpPr/>
          <p:nvPr/>
        </p:nvSpPr>
        <p:spPr>
          <a:xfrm>
            <a:off x="4419600" y="2887675"/>
            <a:ext cx="847800" cy="1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57"/>
          <p:cNvSpPr/>
          <p:nvPr/>
        </p:nvSpPr>
        <p:spPr>
          <a:xfrm>
            <a:off x="4419600" y="4183900"/>
            <a:ext cx="847800" cy="1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58"/>
          <p:cNvSpPr txBox="1">
            <a:spLocks noGrp="1"/>
          </p:cNvSpPr>
          <p:nvPr>
            <p:ph type="title"/>
          </p:nvPr>
        </p:nvSpPr>
        <p:spPr>
          <a:xfrm>
            <a:off x="1245150" y="95850"/>
            <a:ext cx="63489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HEATMAP</a:t>
            </a:r>
            <a:endParaRPr/>
          </a:p>
        </p:txBody>
      </p:sp>
      <p:grpSp>
        <p:nvGrpSpPr>
          <p:cNvPr id="1029" name="Google Shape;1029;p58"/>
          <p:cNvGrpSpPr/>
          <p:nvPr/>
        </p:nvGrpSpPr>
        <p:grpSpPr>
          <a:xfrm>
            <a:off x="1329050" y="204206"/>
            <a:ext cx="6155138" cy="284589"/>
            <a:chOff x="1481450" y="540956"/>
            <a:chExt cx="6155138" cy="284589"/>
          </a:xfrm>
        </p:grpSpPr>
        <p:sp>
          <p:nvSpPr>
            <p:cNvPr id="1030" name="Google Shape;1030;p58"/>
            <p:cNvSpPr/>
            <p:nvPr/>
          </p:nvSpPr>
          <p:spPr>
            <a:xfrm>
              <a:off x="1481450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7337938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8"/>
          <p:cNvGrpSpPr/>
          <p:nvPr/>
        </p:nvGrpSpPr>
        <p:grpSpPr>
          <a:xfrm>
            <a:off x="7322275" y="1935087"/>
            <a:ext cx="2458877" cy="3283574"/>
            <a:chOff x="7474675" y="1859925"/>
            <a:chExt cx="2458877" cy="3283574"/>
          </a:xfrm>
        </p:grpSpPr>
        <p:sp>
          <p:nvSpPr>
            <p:cNvPr id="1033" name="Google Shape;1033;p58"/>
            <p:cNvSpPr/>
            <p:nvPr/>
          </p:nvSpPr>
          <p:spPr>
            <a:xfrm rot="866068">
              <a:off x="8570616" y="3517872"/>
              <a:ext cx="1017805" cy="1106258"/>
            </a:xfrm>
            <a:custGeom>
              <a:avLst/>
              <a:gdLst/>
              <a:ahLst/>
              <a:cxnLst/>
              <a:rect l="l" t="t" r="r" b="b"/>
              <a:pathLst>
                <a:path w="6478" h="7041" extrusionOk="0">
                  <a:moveTo>
                    <a:pt x="4383" y="1"/>
                  </a:moveTo>
                  <a:cubicBezTo>
                    <a:pt x="4383" y="1"/>
                    <a:pt x="142" y="3133"/>
                    <a:pt x="71" y="4117"/>
                  </a:cubicBezTo>
                  <a:cubicBezTo>
                    <a:pt x="1" y="5088"/>
                    <a:pt x="985" y="5860"/>
                    <a:pt x="1042" y="5931"/>
                  </a:cubicBezTo>
                  <a:lnTo>
                    <a:pt x="6477" y="7040"/>
                  </a:lnTo>
                  <a:lnTo>
                    <a:pt x="6477" y="7040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4" name="Google Shape;1034;p58"/>
            <p:cNvGrpSpPr/>
            <p:nvPr/>
          </p:nvGrpSpPr>
          <p:grpSpPr>
            <a:xfrm>
              <a:off x="7474675" y="1859925"/>
              <a:ext cx="2458877" cy="3283574"/>
              <a:chOff x="7750525" y="1971075"/>
              <a:chExt cx="2458877" cy="3283574"/>
            </a:xfrm>
          </p:grpSpPr>
          <p:sp>
            <p:nvSpPr>
              <p:cNvPr id="1035" name="Google Shape;1035;p58"/>
              <p:cNvSpPr/>
              <p:nvPr/>
            </p:nvSpPr>
            <p:spPr>
              <a:xfrm>
                <a:off x="8094300" y="2331650"/>
                <a:ext cx="545747" cy="649678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4314" extrusionOk="0">
                    <a:moveTo>
                      <a:pt x="2643" y="1"/>
                    </a:moveTo>
                    <a:lnTo>
                      <a:pt x="70" y="338"/>
                    </a:lnTo>
                    <a:cubicBezTo>
                      <a:pt x="0" y="408"/>
                      <a:pt x="278" y="4313"/>
                      <a:pt x="1156" y="4313"/>
                    </a:cubicBezTo>
                    <a:cubicBezTo>
                      <a:pt x="1164" y="4313"/>
                      <a:pt x="1172" y="4313"/>
                      <a:pt x="1180" y="4313"/>
                    </a:cubicBezTo>
                    <a:cubicBezTo>
                      <a:pt x="2093" y="4245"/>
                      <a:pt x="3624" y="2573"/>
                      <a:pt x="3624" y="2502"/>
                    </a:cubicBezTo>
                    <a:cubicBezTo>
                      <a:pt x="3624" y="2431"/>
                      <a:pt x="2643" y="1"/>
                      <a:pt x="2643" y="1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58"/>
              <p:cNvSpPr/>
              <p:nvPr/>
            </p:nvSpPr>
            <p:spPr>
              <a:xfrm>
                <a:off x="7750525" y="3599537"/>
                <a:ext cx="1181873" cy="1655112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12178" extrusionOk="0">
                    <a:moveTo>
                      <a:pt x="7374" y="0"/>
                    </a:moveTo>
                    <a:lnTo>
                      <a:pt x="5914" y="968"/>
                    </a:lnTo>
                    <a:cubicBezTo>
                      <a:pt x="5914" y="1180"/>
                      <a:pt x="4805" y="2991"/>
                      <a:pt x="4734" y="3540"/>
                    </a:cubicBezTo>
                    <a:cubicBezTo>
                      <a:pt x="4734" y="3540"/>
                      <a:pt x="2850" y="6884"/>
                      <a:pt x="1882" y="10226"/>
                    </a:cubicBezTo>
                    <a:lnTo>
                      <a:pt x="490" y="11406"/>
                    </a:lnTo>
                    <a:lnTo>
                      <a:pt x="1" y="12178"/>
                    </a:lnTo>
                    <a:lnTo>
                      <a:pt x="1" y="12178"/>
                    </a:lnTo>
                    <a:lnTo>
                      <a:pt x="561" y="12110"/>
                    </a:lnTo>
                    <a:cubicBezTo>
                      <a:pt x="561" y="12110"/>
                      <a:pt x="844" y="11827"/>
                      <a:pt x="1039" y="11827"/>
                    </a:cubicBezTo>
                    <a:cubicBezTo>
                      <a:pt x="1248" y="11827"/>
                      <a:pt x="1602" y="12110"/>
                      <a:pt x="1602" y="12110"/>
                    </a:cubicBezTo>
                    <a:lnTo>
                      <a:pt x="2641" y="12039"/>
                    </a:lnTo>
                    <a:lnTo>
                      <a:pt x="2782" y="10913"/>
                    </a:lnTo>
                    <a:cubicBezTo>
                      <a:pt x="2782" y="10913"/>
                      <a:pt x="6757" y="5421"/>
                      <a:pt x="6828" y="5071"/>
                    </a:cubicBezTo>
                    <a:cubicBezTo>
                      <a:pt x="6895" y="4720"/>
                      <a:pt x="8696" y="617"/>
                      <a:pt x="8696" y="617"/>
                    </a:cubicBezTo>
                    <a:lnTo>
                      <a:pt x="7374" y="0"/>
                    </a:ln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58"/>
              <p:cNvSpPr/>
              <p:nvPr/>
            </p:nvSpPr>
            <p:spPr>
              <a:xfrm>
                <a:off x="8439719" y="3599537"/>
                <a:ext cx="492674" cy="363016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2671" extrusionOk="0">
                    <a:moveTo>
                      <a:pt x="2303" y="0"/>
                    </a:moveTo>
                    <a:lnTo>
                      <a:pt x="843" y="968"/>
                    </a:lnTo>
                    <a:cubicBezTo>
                      <a:pt x="843" y="1109"/>
                      <a:pt x="351" y="1952"/>
                      <a:pt x="1" y="2670"/>
                    </a:cubicBezTo>
                    <a:cubicBezTo>
                      <a:pt x="675" y="2626"/>
                      <a:pt x="1882" y="2529"/>
                      <a:pt x="2836" y="2444"/>
                    </a:cubicBezTo>
                    <a:cubicBezTo>
                      <a:pt x="3244" y="1473"/>
                      <a:pt x="3625" y="617"/>
                      <a:pt x="3625" y="617"/>
                    </a:cubicBezTo>
                    <a:lnTo>
                      <a:pt x="2303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58"/>
              <p:cNvSpPr/>
              <p:nvPr/>
            </p:nvSpPr>
            <p:spPr>
              <a:xfrm>
                <a:off x="8420420" y="2927331"/>
                <a:ext cx="664600" cy="913587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6722" extrusionOk="0">
                    <a:moveTo>
                      <a:pt x="1265" y="0"/>
                    </a:moveTo>
                    <a:cubicBezTo>
                      <a:pt x="1265" y="44"/>
                      <a:pt x="618" y="1420"/>
                      <a:pt x="213" y="2289"/>
                    </a:cubicBezTo>
                    <a:cubicBezTo>
                      <a:pt x="1" y="2728"/>
                      <a:pt x="14" y="3247"/>
                      <a:pt x="254" y="3668"/>
                    </a:cubicBezTo>
                    <a:cubicBezTo>
                      <a:pt x="507" y="4117"/>
                      <a:pt x="773" y="4622"/>
                      <a:pt x="773" y="4666"/>
                    </a:cubicBezTo>
                    <a:cubicBezTo>
                      <a:pt x="773" y="4734"/>
                      <a:pt x="507" y="5705"/>
                      <a:pt x="635" y="5985"/>
                    </a:cubicBezTo>
                    <a:cubicBezTo>
                      <a:pt x="635" y="5985"/>
                      <a:pt x="298" y="6477"/>
                      <a:pt x="436" y="6605"/>
                    </a:cubicBezTo>
                    <a:cubicBezTo>
                      <a:pt x="490" y="6658"/>
                      <a:pt x="748" y="6722"/>
                      <a:pt x="1136" y="6722"/>
                    </a:cubicBezTo>
                    <a:cubicBezTo>
                      <a:pt x="1759" y="6722"/>
                      <a:pt x="2717" y="6556"/>
                      <a:pt x="3696" y="5914"/>
                    </a:cubicBezTo>
                    <a:lnTo>
                      <a:pt x="4889" y="5705"/>
                    </a:lnTo>
                    <a:lnTo>
                      <a:pt x="4889" y="4525"/>
                    </a:lnTo>
                    <a:lnTo>
                      <a:pt x="1478" y="1109"/>
                    </a:lnTo>
                    <a:lnTo>
                      <a:pt x="1265" y="0"/>
                    </a:ln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58"/>
              <p:cNvSpPr/>
              <p:nvPr/>
            </p:nvSpPr>
            <p:spPr>
              <a:xfrm>
                <a:off x="8420420" y="3049649"/>
                <a:ext cx="460191" cy="408817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008" extrusionOk="0">
                    <a:moveTo>
                      <a:pt x="1545" y="0"/>
                    </a:moveTo>
                    <a:lnTo>
                      <a:pt x="1447" y="27"/>
                    </a:lnTo>
                    <a:lnTo>
                      <a:pt x="746" y="253"/>
                    </a:lnTo>
                    <a:cubicBezTo>
                      <a:pt x="564" y="631"/>
                      <a:pt x="365" y="1052"/>
                      <a:pt x="213" y="1389"/>
                    </a:cubicBezTo>
                    <a:cubicBezTo>
                      <a:pt x="1" y="1828"/>
                      <a:pt x="14" y="2347"/>
                      <a:pt x="254" y="2768"/>
                    </a:cubicBezTo>
                    <a:cubicBezTo>
                      <a:pt x="298" y="2839"/>
                      <a:pt x="338" y="2923"/>
                      <a:pt x="382" y="3008"/>
                    </a:cubicBezTo>
                    <a:cubicBezTo>
                      <a:pt x="1420" y="2937"/>
                      <a:pt x="3106" y="2738"/>
                      <a:pt x="3386" y="2121"/>
                    </a:cubicBez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58"/>
              <p:cNvSpPr/>
              <p:nvPr/>
            </p:nvSpPr>
            <p:spPr>
              <a:xfrm>
                <a:off x="8233545" y="2929234"/>
                <a:ext cx="571094" cy="384897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2832" extrusionOk="0">
                    <a:moveTo>
                      <a:pt x="2530" y="0"/>
                    </a:moveTo>
                    <a:cubicBezTo>
                      <a:pt x="2277" y="0"/>
                      <a:pt x="2005" y="68"/>
                      <a:pt x="1757" y="199"/>
                    </a:cubicBezTo>
                    <a:cubicBezTo>
                      <a:pt x="1403" y="381"/>
                      <a:pt x="968" y="661"/>
                      <a:pt x="590" y="1069"/>
                    </a:cubicBezTo>
                    <a:cubicBezTo>
                      <a:pt x="577" y="1082"/>
                      <a:pt x="560" y="1112"/>
                      <a:pt x="533" y="1126"/>
                    </a:cubicBezTo>
                    <a:cubicBezTo>
                      <a:pt x="0" y="1729"/>
                      <a:pt x="449" y="2333"/>
                      <a:pt x="799" y="2656"/>
                    </a:cubicBezTo>
                    <a:cubicBezTo>
                      <a:pt x="925" y="2772"/>
                      <a:pt x="1123" y="2832"/>
                      <a:pt x="1343" y="2832"/>
                    </a:cubicBezTo>
                    <a:cubicBezTo>
                      <a:pt x="1417" y="2832"/>
                      <a:pt x="1494" y="2825"/>
                      <a:pt x="1571" y="2812"/>
                    </a:cubicBezTo>
                    <a:cubicBezTo>
                      <a:pt x="2161" y="2683"/>
                      <a:pt x="2515" y="2515"/>
                      <a:pt x="2667" y="2417"/>
                    </a:cubicBezTo>
                    <a:cubicBezTo>
                      <a:pt x="2751" y="2377"/>
                      <a:pt x="2782" y="2346"/>
                      <a:pt x="2782" y="2346"/>
                    </a:cubicBezTo>
                    <a:cubicBezTo>
                      <a:pt x="4201" y="1308"/>
                      <a:pt x="3975" y="691"/>
                      <a:pt x="3470" y="337"/>
                    </a:cubicBezTo>
                    <a:cubicBezTo>
                      <a:pt x="3341" y="239"/>
                      <a:pt x="3190" y="168"/>
                      <a:pt x="3035" y="114"/>
                    </a:cubicBezTo>
                    <a:cubicBezTo>
                      <a:pt x="2991" y="101"/>
                      <a:pt x="2950" y="71"/>
                      <a:pt x="2907" y="57"/>
                    </a:cubicBezTo>
                    <a:cubicBezTo>
                      <a:pt x="2791" y="19"/>
                      <a:pt x="2663" y="0"/>
                      <a:pt x="2530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58"/>
              <p:cNvSpPr/>
              <p:nvPr/>
            </p:nvSpPr>
            <p:spPr>
              <a:xfrm>
                <a:off x="8233545" y="2944727"/>
                <a:ext cx="471608" cy="369403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718" extrusionOk="0">
                    <a:moveTo>
                      <a:pt x="3035" y="0"/>
                    </a:moveTo>
                    <a:cubicBezTo>
                      <a:pt x="2809" y="112"/>
                      <a:pt x="2515" y="280"/>
                      <a:pt x="2148" y="506"/>
                    </a:cubicBezTo>
                    <a:cubicBezTo>
                      <a:pt x="1531" y="897"/>
                      <a:pt x="928" y="955"/>
                      <a:pt x="590" y="955"/>
                    </a:cubicBezTo>
                    <a:cubicBezTo>
                      <a:pt x="577" y="968"/>
                      <a:pt x="560" y="998"/>
                      <a:pt x="533" y="1012"/>
                    </a:cubicBezTo>
                    <a:cubicBezTo>
                      <a:pt x="0" y="1615"/>
                      <a:pt x="449" y="2219"/>
                      <a:pt x="799" y="2542"/>
                    </a:cubicBezTo>
                    <a:cubicBezTo>
                      <a:pt x="925" y="2658"/>
                      <a:pt x="1123" y="2718"/>
                      <a:pt x="1343" y="2718"/>
                    </a:cubicBezTo>
                    <a:cubicBezTo>
                      <a:pt x="1417" y="2718"/>
                      <a:pt x="1494" y="2711"/>
                      <a:pt x="1571" y="2698"/>
                    </a:cubicBezTo>
                    <a:cubicBezTo>
                      <a:pt x="2161" y="2569"/>
                      <a:pt x="2515" y="2401"/>
                      <a:pt x="2667" y="2303"/>
                    </a:cubicBezTo>
                    <a:cubicBezTo>
                      <a:pt x="2445" y="1292"/>
                      <a:pt x="3021" y="590"/>
                      <a:pt x="3470" y="223"/>
                    </a:cubicBezTo>
                    <a:cubicBezTo>
                      <a:pt x="3341" y="125"/>
                      <a:pt x="3190" y="54"/>
                      <a:pt x="3035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58"/>
              <p:cNvSpPr/>
              <p:nvPr/>
            </p:nvSpPr>
            <p:spPr>
              <a:xfrm>
                <a:off x="8579025" y="2671686"/>
                <a:ext cx="1630376" cy="1135936"/>
              </a:xfrm>
              <a:custGeom>
                <a:avLst/>
                <a:gdLst/>
                <a:ahLst/>
                <a:cxnLst/>
                <a:rect l="l" t="t" r="r" b="b"/>
                <a:pathLst>
                  <a:path w="11996" h="8358" extrusionOk="0">
                    <a:moveTo>
                      <a:pt x="2263" y="0"/>
                    </a:moveTo>
                    <a:cubicBezTo>
                      <a:pt x="1031" y="2301"/>
                      <a:pt x="355" y="2566"/>
                      <a:pt x="109" y="2566"/>
                    </a:cubicBezTo>
                    <a:cubicBezTo>
                      <a:pt x="36" y="2566"/>
                      <a:pt x="0" y="2542"/>
                      <a:pt x="0" y="2542"/>
                    </a:cubicBezTo>
                    <a:lnTo>
                      <a:pt x="0" y="2542"/>
                    </a:lnTo>
                    <a:cubicBezTo>
                      <a:pt x="41" y="3948"/>
                      <a:pt x="3652" y="6547"/>
                      <a:pt x="3652" y="6547"/>
                    </a:cubicBezTo>
                    <a:cubicBezTo>
                      <a:pt x="4973" y="7235"/>
                      <a:pt x="11237" y="8358"/>
                      <a:pt x="11237" y="8358"/>
                    </a:cubicBezTo>
                    <a:cubicBezTo>
                      <a:pt x="11237" y="8358"/>
                      <a:pt x="11996" y="2569"/>
                      <a:pt x="11925" y="2431"/>
                    </a:cubicBezTo>
                    <a:cubicBezTo>
                      <a:pt x="11871" y="2289"/>
                      <a:pt x="2263" y="0"/>
                      <a:pt x="2263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58"/>
              <p:cNvSpPr/>
              <p:nvPr/>
            </p:nvSpPr>
            <p:spPr>
              <a:xfrm>
                <a:off x="8422323" y="2571793"/>
                <a:ext cx="452852" cy="45407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341" extrusionOk="0">
                    <a:moveTo>
                      <a:pt x="2032" y="0"/>
                    </a:moveTo>
                    <a:cubicBezTo>
                      <a:pt x="2016" y="0"/>
                      <a:pt x="1999" y="1"/>
                      <a:pt x="1983" y="3"/>
                    </a:cubicBezTo>
                    <a:lnTo>
                      <a:pt x="789" y="287"/>
                    </a:lnTo>
                    <a:lnTo>
                      <a:pt x="452" y="354"/>
                    </a:lnTo>
                    <a:cubicBezTo>
                      <a:pt x="381" y="384"/>
                      <a:pt x="324" y="411"/>
                      <a:pt x="284" y="469"/>
                    </a:cubicBezTo>
                    <a:lnTo>
                      <a:pt x="85" y="735"/>
                    </a:lnTo>
                    <a:cubicBezTo>
                      <a:pt x="0" y="846"/>
                      <a:pt x="14" y="1015"/>
                      <a:pt x="115" y="1113"/>
                    </a:cubicBezTo>
                    <a:cubicBezTo>
                      <a:pt x="213" y="1197"/>
                      <a:pt x="324" y="1312"/>
                      <a:pt x="452" y="1436"/>
                    </a:cubicBezTo>
                    <a:cubicBezTo>
                      <a:pt x="621" y="1605"/>
                      <a:pt x="789" y="1817"/>
                      <a:pt x="928" y="2026"/>
                    </a:cubicBezTo>
                    <a:cubicBezTo>
                      <a:pt x="1056" y="2225"/>
                      <a:pt x="1153" y="2421"/>
                      <a:pt x="1180" y="2616"/>
                    </a:cubicBezTo>
                    <a:lnTo>
                      <a:pt x="1309" y="3122"/>
                    </a:lnTo>
                    <a:cubicBezTo>
                      <a:pt x="1340" y="3263"/>
                      <a:pt x="1460" y="3340"/>
                      <a:pt x="1583" y="3340"/>
                    </a:cubicBezTo>
                    <a:cubicBezTo>
                      <a:pt x="1669" y="3340"/>
                      <a:pt x="1756" y="3302"/>
                      <a:pt x="1814" y="3220"/>
                    </a:cubicBezTo>
                    <a:cubicBezTo>
                      <a:pt x="2222" y="2616"/>
                      <a:pt x="2910" y="1605"/>
                      <a:pt x="3261" y="1059"/>
                    </a:cubicBezTo>
                    <a:cubicBezTo>
                      <a:pt x="3331" y="944"/>
                      <a:pt x="3301" y="792"/>
                      <a:pt x="3217" y="708"/>
                    </a:cubicBezTo>
                    <a:cubicBezTo>
                      <a:pt x="3190" y="678"/>
                      <a:pt x="3149" y="664"/>
                      <a:pt x="3119" y="651"/>
                    </a:cubicBezTo>
                    <a:cubicBezTo>
                      <a:pt x="2853" y="553"/>
                      <a:pt x="2502" y="398"/>
                      <a:pt x="2249" y="88"/>
                    </a:cubicBezTo>
                    <a:cubicBezTo>
                      <a:pt x="2201" y="29"/>
                      <a:pt x="2116" y="0"/>
                      <a:pt x="2032" y="0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58"/>
              <p:cNvSpPr/>
              <p:nvPr/>
            </p:nvSpPr>
            <p:spPr>
              <a:xfrm>
                <a:off x="8483753" y="2571793"/>
                <a:ext cx="375791" cy="275490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2027" extrusionOk="0">
                    <a:moveTo>
                      <a:pt x="1580" y="0"/>
                    </a:moveTo>
                    <a:cubicBezTo>
                      <a:pt x="1564" y="0"/>
                      <a:pt x="1547" y="1"/>
                      <a:pt x="1531" y="3"/>
                    </a:cubicBezTo>
                    <a:lnTo>
                      <a:pt x="337" y="287"/>
                    </a:lnTo>
                    <a:lnTo>
                      <a:pt x="0" y="1436"/>
                    </a:lnTo>
                    <a:cubicBezTo>
                      <a:pt x="169" y="1605"/>
                      <a:pt x="337" y="1817"/>
                      <a:pt x="476" y="2026"/>
                    </a:cubicBezTo>
                    <a:cubicBezTo>
                      <a:pt x="1248" y="1871"/>
                      <a:pt x="2428" y="1521"/>
                      <a:pt x="2765" y="708"/>
                    </a:cubicBezTo>
                    <a:cubicBezTo>
                      <a:pt x="2738" y="678"/>
                      <a:pt x="2697" y="664"/>
                      <a:pt x="2667" y="651"/>
                    </a:cubicBezTo>
                    <a:cubicBezTo>
                      <a:pt x="2401" y="553"/>
                      <a:pt x="2050" y="398"/>
                      <a:pt x="1797" y="88"/>
                    </a:cubicBezTo>
                    <a:cubicBezTo>
                      <a:pt x="1749" y="29"/>
                      <a:pt x="1664" y="0"/>
                      <a:pt x="1580" y="0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58"/>
              <p:cNvSpPr/>
              <p:nvPr/>
            </p:nvSpPr>
            <p:spPr>
              <a:xfrm>
                <a:off x="7981570" y="1971075"/>
                <a:ext cx="876212" cy="794122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5843" extrusionOk="0">
                    <a:moveTo>
                      <a:pt x="3159" y="0"/>
                    </a:moveTo>
                    <a:cubicBezTo>
                      <a:pt x="3004" y="14"/>
                      <a:pt x="2852" y="14"/>
                      <a:pt x="2697" y="41"/>
                    </a:cubicBezTo>
                    <a:cubicBezTo>
                      <a:pt x="1686" y="182"/>
                      <a:pt x="829" y="759"/>
                      <a:pt x="351" y="1544"/>
                    </a:cubicBezTo>
                    <a:cubicBezTo>
                      <a:pt x="71" y="2107"/>
                      <a:pt x="0" y="2738"/>
                      <a:pt x="0" y="3287"/>
                    </a:cubicBezTo>
                    <a:cubicBezTo>
                      <a:pt x="54" y="3709"/>
                      <a:pt x="209" y="4117"/>
                      <a:pt x="449" y="4454"/>
                    </a:cubicBezTo>
                    <a:lnTo>
                      <a:pt x="1433" y="3695"/>
                    </a:lnTo>
                    <a:lnTo>
                      <a:pt x="2613" y="4184"/>
                    </a:lnTo>
                    <a:lnTo>
                      <a:pt x="2458" y="5435"/>
                    </a:lnTo>
                    <a:cubicBezTo>
                      <a:pt x="2444" y="5576"/>
                      <a:pt x="2498" y="5718"/>
                      <a:pt x="2613" y="5802"/>
                    </a:cubicBezTo>
                    <a:cubicBezTo>
                      <a:pt x="2795" y="5829"/>
                      <a:pt x="3004" y="5843"/>
                      <a:pt x="3203" y="5843"/>
                    </a:cubicBezTo>
                    <a:lnTo>
                      <a:pt x="3483" y="5843"/>
                    </a:lnTo>
                    <a:cubicBezTo>
                      <a:pt x="5141" y="5718"/>
                      <a:pt x="6446" y="4454"/>
                      <a:pt x="6446" y="2920"/>
                    </a:cubicBezTo>
                    <a:cubicBezTo>
                      <a:pt x="6446" y="2316"/>
                      <a:pt x="6237" y="1740"/>
                      <a:pt x="5870" y="1278"/>
                    </a:cubicBezTo>
                    <a:cubicBezTo>
                      <a:pt x="5590" y="897"/>
                      <a:pt x="5212" y="577"/>
                      <a:pt x="4761" y="364"/>
                    </a:cubicBezTo>
                    <a:cubicBezTo>
                      <a:pt x="4299" y="125"/>
                      <a:pt x="3763" y="0"/>
                      <a:pt x="3203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58"/>
              <p:cNvSpPr/>
              <p:nvPr/>
            </p:nvSpPr>
            <p:spPr>
              <a:xfrm>
                <a:off x="7964445" y="2461435"/>
                <a:ext cx="565250" cy="60942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4484" extrusionOk="0">
                    <a:moveTo>
                      <a:pt x="1178" y="465"/>
                    </a:moveTo>
                    <a:cubicBezTo>
                      <a:pt x="1208" y="536"/>
                      <a:pt x="1222" y="593"/>
                      <a:pt x="1235" y="647"/>
                    </a:cubicBezTo>
                    <a:cubicBezTo>
                      <a:pt x="1094" y="745"/>
                      <a:pt x="955" y="829"/>
                      <a:pt x="814" y="930"/>
                    </a:cubicBezTo>
                    <a:cubicBezTo>
                      <a:pt x="787" y="886"/>
                      <a:pt x="770" y="846"/>
                      <a:pt x="757" y="789"/>
                    </a:cubicBezTo>
                    <a:cubicBezTo>
                      <a:pt x="898" y="691"/>
                      <a:pt x="1040" y="576"/>
                      <a:pt x="1178" y="465"/>
                    </a:cubicBezTo>
                    <a:close/>
                    <a:moveTo>
                      <a:pt x="618" y="900"/>
                    </a:moveTo>
                    <a:cubicBezTo>
                      <a:pt x="632" y="944"/>
                      <a:pt x="645" y="971"/>
                      <a:pt x="659" y="1014"/>
                    </a:cubicBezTo>
                    <a:cubicBezTo>
                      <a:pt x="548" y="1099"/>
                      <a:pt x="419" y="1166"/>
                      <a:pt x="308" y="1237"/>
                    </a:cubicBezTo>
                    <a:cubicBezTo>
                      <a:pt x="308" y="1210"/>
                      <a:pt x="295" y="1166"/>
                      <a:pt x="295" y="1139"/>
                    </a:cubicBezTo>
                    <a:cubicBezTo>
                      <a:pt x="406" y="1055"/>
                      <a:pt x="504" y="971"/>
                      <a:pt x="618" y="900"/>
                    </a:cubicBezTo>
                    <a:close/>
                    <a:moveTo>
                      <a:pt x="1572" y="185"/>
                    </a:moveTo>
                    <a:cubicBezTo>
                      <a:pt x="1910" y="310"/>
                      <a:pt x="2233" y="451"/>
                      <a:pt x="2570" y="593"/>
                    </a:cubicBezTo>
                    <a:cubicBezTo>
                      <a:pt x="2597" y="606"/>
                      <a:pt x="2624" y="620"/>
                      <a:pt x="2668" y="633"/>
                    </a:cubicBezTo>
                    <a:cubicBezTo>
                      <a:pt x="2682" y="913"/>
                      <a:pt x="2709" y="1210"/>
                      <a:pt x="2725" y="1503"/>
                    </a:cubicBezTo>
                    <a:cubicBezTo>
                      <a:pt x="2500" y="1672"/>
                      <a:pt x="2260" y="1827"/>
                      <a:pt x="2034" y="1995"/>
                    </a:cubicBezTo>
                    <a:cubicBezTo>
                      <a:pt x="2007" y="2009"/>
                      <a:pt x="1980" y="2039"/>
                      <a:pt x="1937" y="2053"/>
                    </a:cubicBezTo>
                    <a:cubicBezTo>
                      <a:pt x="1812" y="1800"/>
                      <a:pt x="1697" y="1534"/>
                      <a:pt x="1599" y="1250"/>
                    </a:cubicBezTo>
                    <a:cubicBezTo>
                      <a:pt x="1545" y="1082"/>
                      <a:pt x="1488" y="900"/>
                      <a:pt x="1431" y="731"/>
                    </a:cubicBezTo>
                    <a:cubicBezTo>
                      <a:pt x="1444" y="718"/>
                      <a:pt x="1461" y="718"/>
                      <a:pt x="1461" y="718"/>
                    </a:cubicBezTo>
                    <a:cubicBezTo>
                      <a:pt x="1535" y="668"/>
                      <a:pt x="1490" y="555"/>
                      <a:pt x="1421" y="555"/>
                    </a:cubicBezTo>
                    <a:cubicBezTo>
                      <a:pt x="1411" y="555"/>
                      <a:pt x="1401" y="558"/>
                      <a:pt x="1390" y="563"/>
                    </a:cubicBezTo>
                    <a:cubicBezTo>
                      <a:pt x="1377" y="492"/>
                      <a:pt x="1347" y="424"/>
                      <a:pt x="1333" y="354"/>
                    </a:cubicBezTo>
                    <a:cubicBezTo>
                      <a:pt x="1404" y="296"/>
                      <a:pt x="1488" y="239"/>
                      <a:pt x="1572" y="185"/>
                    </a:cubicBezTo>
                    <a:close/>
                    <a:moveTo>
                      <a:pt x="1293" y="815"/>
                    </a:moveTo>
                    <a:cubicBezTo>
                      <a:pt x="1431" y="1281"/>
                      <a:pt x="1586" y="1729"/>
                      <a:pt x="1812" y="2151"/>
                    </a:cubicBezTo>
                    <a:cubicBezTo>
                      <a:pt x="1643" y="2262"/>
                      <a:pt x="1488" y="2390"/>
                      <a:pt x="1320" y="2501"/>
                    </a:cubicBezTo>
                    <a:cubicBezTo>
                      <a:pt x="1208" y="2208"/>
                      <a:pt x="1124" y="1911"/>
                      <a:pt x="1040" y="1604"/>
                    </a:cubicBezTo>
                    <a:cubicBezTo>
                      <a:pt x="982" y="1436"/>
                      <a:pt x="925" y="1250"/>
                      <a:pt x="871" y="1082"/>
                    </a:cubicBezTo>
                    <a:cubicBezTo>
                      <a:pt x="1009" y="998"/>
                      <a:pt x="1151" y="913"/>
                      <a:pt x="1293" y="815"/>
                    </a:cubicBezTo>
                    <a:close/>
                    <a:moveTo>
                      <a:pt x="1896" y="2306"/>
                    </a:moveTo>
                    <a:cubicBezTo>
                      <a:pt x="1937" y="2363"/>
                      <a:pt x="1980" y="2430"/>
                      <a:pt x="2021" y="2501"/>
                    </a:cubicBezTo>
                    <a:cubicBezTo>
                      <a:pt x="1839" y="2616"/>
                      <a:pt x="1657" y="2714"/>
                      <a:pt x="1475" y="2825"/>
                    </a:cubicBezTo>
                    <a:cubicBezTo>
                      <a:pt x="1444" y="2768"/>
                      <a:pt x="1417" y="2714"/>
                      <a:pt x="1390" y="2656"/>
                    </a:cubicBezTo>
                    <a:cubicBezTo>
                      <a:pt x="1559" y="2545"/>
                      <a:pt x="1728" y="2417"/>
                      <a:pt x="1896" y="2306"/>
                    </a:cubicBezTo>
                    <a:close/>
                    <a:moveTo>
                      <a:pt x="730" y="1183"/>
                    </a:moveTo>
                    <a:cubicBezTo>
                      <a:pt x="770" y="1321"/>
                      <a:pt x="827" y="1463"/>
                      <a:pt x="854" y="1618"/>
                    </a:cubicBezTo>
                    <a:cubicBezTo>
                      <a:pt x="925" y="1857"/>
                      <a:pt x="982" y="2093"/>
                      <a:pt x="1067" y="2319"/>
                    </a:cubicBezTo>
                    <a:cubicBezTo>
                      <a:pt x="1107" y="2417"/>
                      <a:pt x="1138" y="2515"/>
                      <a:pt x="1178" y="2599"/>
                    </a:cubicBezTo>
                    <a:cubicBezTo>
                      <a:pt x="1080" y="2670"/>
                      <a:pt x="982" y="2741"/>
                      <a:pt x="885" y="2811"/>
                    </a:cubicBezTo>
                    <a:cubicBezTo>
                      <a:pt x="814" y="2852"/>
                      <a:pt x="757" y="2896"/>
                      <a:pt x="686" y="2953"/>
                    </a:cubicBezTo>
                    <a:cubicBezTo>
                      <a:pt x="517" y="2461"/>
                      <a:pt x="392" y="1955"/>
                      <a:pt x="322" y="1436"/>
                    </a:cubicBezTo>
                    <a:cubicBezTo>
                      <a:pt x="463" y="1352"/>
                      <a:pt x="588" y="1267"/>
                      <a:pt x="730" y="1183"/>
                    </a:cubicBezTo>
                    <a:close/>
                    <a:moveTo>
                      <a:pt x="1249" y="2754"/>
                    </a:moveTo>
                    <a:cubicBezTo>
                      <a:pt x="1262" y="2811"/>
                      <a:pt x="1293" y="2869"/>
                      <a:pt x="1320" y="2923"/>
                    </a:cubicBezTo>
                    <a:cubicBezTo>
                      <a:pt x="1306" y="2923"/>
                      <a:pt x="1293" y="2936"/>
                      <a:pt x="1276" y="2936"/>
                    </a:cubicBezTo>
                    <a:cubicBezTo>
                      <a:pt x="1165" y="3020"/>
                      <a:pt x="1040" y="3091"/>
                      <a:pt x="912" y="3175"/>
                    </a:cubicBezTo>
                    <a:cubicBezTo>
                      <a:pt x="885" y="3189"/>
                      <a:pt x="854" y="3206"/>
                      <a:pt x="827" y="3233"/>
                    </a:cubicBezTo>
                    <a:cubicBezTo>
                      <a:pt x="800" y="3189"/>
                      <a:pt x="787" y="3148"/>
                      <a:pt x="757" y="3105"/>
                    </a:cubicBezTo>
                    <a:cubicBezTo>
                      <a:pt x="925" y="2993"/>
                      <a:pt x="1080" y="2882"/>
                      <a:pt x="1249" y="2754"/>
                    </a:cubicBezTo>
                    <a:close/>
                    <a:moveTo>
                      <a:pt x="3329" y="1378"/>
                    </a:moveTo>
                    <a:cubicBezTo>
                      <a:pt x="3538" y="1490"/>
                      <a:pt x="3750" y="1604"/>
                      <a:pt x="3959" y="1716"/>
                    </a:cubicBezTo>
                    <a:cubicBezTo>
                      <a:pt x="3764" y="2124"/>
                      <a:pt x="3568" y="2532"/>
                      <a:pt x="3369" y="2923"/>
                    </a:cubicBezTo>
                    <a:cubicBezTo>
                      <a:pt x="3329" y="3020"/>
                      <a:pt x="3285" y="3105"/>
                      <a:pt x="3245" y="3189"/>
                    </a:cubicBezTo>
                    <a:cubicBezTo>
                      <a:pt x="3245" y="3206"/>
                      <a:pt x="3231" y="3219"/>
                      <a:pt x="3231" y="3233"/>
                    </a:cubicBezTo>
                    <a:lnTo>
                      <a:pt x="3214" y="3260"/>
                    </a:lnTo>
                    <a:cubicBezTo>
                      <a:pt x="3187" y="3290"/>
                      <a:pt x="3160" y="3331"/>
                      <a:pt x="3117" y="3358"/>
                    </a:cubicBezTo>
                    <a:cubicBezTo>
                      <a:pt x="2810" y="3122"/>
                      <a:pt x="2500" y="2882"/>
                      <a:pt x="2260" y="2558"/>
                    </a:cubicBezTo>
                    <a:lnTo>
                      <a:pt x="2260" y="2545"/>
                    </a:lnTo>
                    <a:cubicBezTo>
                      <a:pt x="2371" y="2474"/>
                      <a:pt x="2500" y="2403"/>
                      <a:pt x="2624" y="2319"/>
                    </a:cubicBezTo>
                    <a:cubicBezTo>
                      <a:pt x="2668" y="2306"/>
                      <a:pt x="2682" y="2262"/>
                      <a:pt x="2709" y="2235"/>
                    </a:cubicBezTo>
                    <a:cubicBezTo>
                      <a:pt x="2779" y="2137"/>
                      <a:pt x="2850" y="2039"/>
                      <a:pt x="2921" y="1925"/>
                    </a:cubicBezTo>
                    <a:cubicBezTo>
                      <a:pt x="3063" y="1743"/>
                      <a:pt x="3187" y="1561"/>
                      <a:pt x="3329" y="1378"/>
                    </a:cubicBezTo>
                    <a:close/>
                    <a:moveTo>
                      <a:pt x="2119" y="2629"/>
                    </a:moveTo>
                    <a:cubicBezTo>
                      <a:pt x="2233" y="2784"/>
                      <a:pt x="2358" y="2923"/>
                      <a:pt x="2500" y="3064"/>
                    </a:cubicBezTo>
                    <a:cubicBezTo>
                      <a:pt x="2655" y="3219"/>
                      <a:pt x="2837" y="3344"/>
                      <a:pt x="3005" y="3486"/>
                    </a:cubicBezTo>
                    <a:cubicBezTo>
                      <a:pt x="2921" y="3597"/>
                      <a:pt x="2823" y="3711"/>
                      <a:pt x="2725" y="3809"/>
                    </a:cubicBezTo>
                    <a:cubicBezTo>
                      <a:pt x="2584" y="3978"/>
                      <a:pt x="2429" y="4146"/>
                      <a:pt x="2287" y="4315"/>
                    </a:cubicBezTo>
                    <a:cubicBezTo>
                      <a:pt x="2078" y="4285"/>
                      <a:pt x="1883" y="4271"/>
                      <a:pt x="1670" y="4244"/>
                    </a:cubicBezTo>
                    <a:cubicBezTo>
                      <a:pt x="1431" y="3978"/>
                      <a:pt x="1191" y="3695"/>
                      <a:pt x="955" y="3415"/>
                    </a:cubicBezTo>
                    <a:lnTo>
                      <a:pt x="912" y="3374"/>
                    </a:lnTo>
                    <a:cubicBezTo>
                      <a:pt x="939" y="3358"/>
                      <a:pt x="969" y="3344"/>
                      <a:pt x="982" y="3331"/>
                    </a:cubicBezTo>
                    <a:cubicBezTo>
                      <a:pt x="1080" y="3260"/>
                      <a:pt x="1191" y="3206"/>
                      <a:pt x="1293" y="3135"/>
                    </a:cubicBezTo>
                    <a:cubicBezTo>
                      <a:pt x="1333" y="3105"/>
                      <a:pt x="1360" y="3091"/>
                      <a:pt x="1404" y="3064"/>
                    </a:cubicBezTo>
                    <a:cubicBezTo>
                      <a:pt x="1502" y="3246"/>
                      <a:pt x="1613" y="3428"/>
                      <a:pt x="1754" y="3583"/>
                    </a:cubicBezTo>
                    <a:cubicBezTo>
                      <a:pt x="1937" y="3765"/>
                      <a:pt x="2135" y="3934"/>
                      <a:pt x="2331" y="4116"/>
                    </a:cubicBezTo>
                    <a:cubicBezTo>
                      <a:pt x="2349" y="4131"/>
                      <a:pt x="2368" y="4137"/>
                      <a:pt x="2387" y="4137"/>
                    </a:cubicBezTo>
                    <a:cubicBezTo>
                      <a:pt x="2458" y="4137"/>
                      <a:pt x="2522" y="4047"/>
                      <a:pt x="2456" y="3991"/>
                    </a:cubicBezTo>
                    <a:cubicBezTo>
                      <a:pt x="2135" y="3711"/>
                      <a:pt x="1812" y="3442"/>
                      <a:pt x="1586" y="3064"/>
                    </a:cubicBezTo>
                    <a:cubicBezTo>
                      <a:pt x="1572" y="3037"/>
                      <a:pt x="1559" y="3007"/>
                      <a:pt x="1545" y="2980"/>
                    </a:cubicBezTo>
                    <a:cubicBezTo>
                      <a:pt x="1728" y="2869"/>
                      <a:pt x="1910" y="2754"/>
                      <a:pt x="2092" y="2643"/>
                    </a:cubicBezTo>
                    <a:cubicBezTo>
                      <a:pt x="2105" y="2643"/>
                      <a:pt x="2105" y="2643"/>
                      <a:pt x="2119" y="2629"/>
                    </a:cubicBezTo>
                    <a:close/>
                    <a:moveTo>
                      <a:pt x="1559" y="0"/>
                    </a:moveTo>
                    <a:cubicBezTo>
                      <a:pt x="1540" y="0"/>
                      <a:pt x="1520" y="5"/>
                      <a:pt x="1502" y="16"/>
                    </a:cubicBezTo>
                    <a:cubicBezTo>
                      <a:pt x="1417" y="70"/>
                      <a:pt x="1320" y="155"/>
                      <a:pt x="1235" y="225"/>
                    </a:cubicBezTo>
                    <a:cubicBezTo>
                      <a:pt x="1191" y="225"/>
                      <a:pt x="1151" y="239"/>
                      <a:pt x="1138" y="283"/>
                    </a:cubicBezTo>
                    <a:cubicBezTo>
                      <a:pt x="1107" y="310"/>
                      <a:pt x="1094" y="340"/>
                      <a:pt x="1067" y="354"/>
                    </a:cubicBezTo>
                    <a:cubicBezTo>
                      <a:pt x="814" y="536"/>
                      <a:pt x="575" y="718"/>
                      <a:pt x="322" y="900"/>
                    </a:cubicBezTo>
                    <a:cubicBezTo>
                      <a:pt x="251" y="957"/>
                      <a:pt x="180" y="998"/>
                      <a:pt x="126" y="1055"/>
                    </a:cubicBezTo>
                    <a:cubicBezTo>
                      <a:pt x="69" y="1099"/>
                      <a:pt x="69" y="1196"/>
                      <a:pt x="55" y="1250"/>
                    </a:cubicBezTo>
                    <a:cubicBezTo>
                      <a:pt x="42" y="1321"/>
                      <a:pt x="28" y="1392"/>
                      <a:pt x="11" y="1449"/>
                    </a:cubicBezTo>
                    <a:cubicBezTo>
                      <a:pt x="1" y="1505"/>
                      <a:pt x="43" y="1559"/>
                      <a:pt x="96" y="1559"/>
                    </a:cubicBezTo>
                    <a:cubicBezTo>
                      <a:pt x="110" y="1559"/>
                      <a:pt x="125" y="1556"/>
                      <a:pt x="140" y="1547"/>
                    </a:cubicBezTo>
                    <a:cubicBezTo>
                      <a:pt x="153" y="1547"/>
                      <a:pt x="153" y="1534"/>
                      <a:pt x="167" y="1534"/>
                    </a:cubicBezTo>
                    <a:cubicBezTo>
                      <a:pt x="237" y="2080"/>
                      <a:pt x="379" y="2616"/>
                      <a:pt x="575" y="3122"/>
                    </a:cubicBezTo>
                    <a:lnTo>
                      <a:pt x="588" y="3135"/>
                    </a:lnTo>
                    <a:cubicBezTo>
                      <a:pt x="632" y="3233"/>
                      <a:pt x="672" y="3317"/>
                      <a:pt x="716" y="3401"/>
                    </a:cubicBezTo>
                    <a:cubicBezTo>
                      <a:pt x="730" y="3415"/>
                      <a:pt x="730" y="3415"/>
                      <a:pt x="743" y="3428"/>
                    </a:cubicBezTo>
                    <a:cubicBezTo>
                      <a:pt x="996" y="3711"/>
                      <a:pt x="1235" y="4005"/>
                      <a:pt x="1488" y="4285"/>
                    </a:cubicBezTo>
                    <a:cubicBezTo>
                      <a:pt x="1515" y="4328"/>
                      <a:pt x="1545" y="4386"/>
                      <a:pt x="1586" y="4399"/>
                    </a:cubicBezTo>
                    <a:cubicBezTo>
                      <a:pt x="1613" y="4413"/>
                      <a:pt x="1643" y="4413"/>
                      <a:pt x="1670" y="4413"/>
                    </a:cubicBezTo>
                    <a:cubicBezTo>
                      <a:pt x="1728" y="4426"/>
                      <a:pt x="1768" y="4426"/>
                      <a:pt x="1812" y="4426"/>
                    </a:cubicBezTo>
                    <a:cubicBezTo>
                      <a:pt x="1937" y="4440"/>
                      <a:pt x="2065" y="4453"/>
                      <a:pt x="2189" y="4470"/>
                    </a:cubicBezTo>
                    <a:cubicBezTo>
                      <a:pt x="2217" y="4477"/>
                      <a:pt x="2251" y="4483"/>
                      <a:pt x="2286" y="4483"/>
                    </a:cubicBezTo>
                    <a:cubicBezTo>
                      <a:pt x="2322" y="4483"/>
                      <a:pt x="2359" y="4476"/>
                      <a:pt x="2388" y="4453"/>
                    </a:cubicBezTo>
                    <a:cubicBezTo>
                      <a:pt x="2415" y="4426"/>
                      <a:pt x="2442" y="4386"/>
                      <a:pt x="2486" y="4342"/>
                    </a:cubicBezTo>
                    <a:cubicBezTo>
                      <a:pt x="2540" y="4271"/>
                      <a:pt x="2611" y="4187"/>
                      <a:pt x="2682" y="4116"/>
                    </a:cubicBezTo>
                    <a:cubicBezTo>
                      <a:pt x="2837" y="3934"/>
                      <a:pt x="2992" y="3765"/>
                      <a:pt x="3147" y="3583"/>
                    </a:cubicBezTo>
                    <a:cubicBezTo>
                      <a:pt x="3153" y="3585"/>
                      <a:pt x="3158" y="3585"/>
                      <a:pt x="3164" y="3585"/>
                    </a:cubicBezTo>
                    <a:cubicBezTo>
                      <a:pt x="3210" y="3585"/>
                      <a:pt x="3245" y="3537"/>
                      <a:pt x="3245" y="3486"/>
                    </a:cubicBezTo>
                    <a:cubicBezTo>
                      <a:pt x="3285" y="3428"/>
                      <a:pt x="3342" y="3374"/>
                      <a:pt x="3369" y="3317"/>
                    </a:cubicBezTo>
                    <a:cubicBezTo>
                      <a:pt x="3454" y="3175"/>
                      <a:pt x="3511" y="3037"/>
                      <a:pt x="3582" y="2896"/>
                    </a:cubicBezTo>
                    <a:cubicBezTo>
                      <a:pt x="3764" y="2515"/>
                      <a:pt x="3946" y="2137"/>
                      <a:pt x="4128" y="1756"/>
                    </a:cubicBezTo>
                    <a:cubicBezTo>
                      <a:pt x="4128" y="1743"/>
                      <a:pt x="4128" y="1729"/>
                      <a:pt x="4141" y="1729"/>
                    </a:cubicBezTo>
                    <a:cubicBezTo>
                      <a:pt x="4158" y="1689"/>
                      <a:pt x="4141" y="1631"/>
                      <a:pt x="4101" y="1618"/>
                    </a:cubicBezTo>
                    <a:cubicBezTo>
                      <a:pt x="3848" y="1476"/>
                      <a:pt x="3595" y="1335"/>
                      <a:pt x="3342" y="1196"/>
                    </a:cubicBezTo>
                    <a:cubicBezTo>
                      <a:pt x="3327" y="1186"/>
                      <a:pt x="3312" y="1181"/>
                      <a:pt x="3298" y="1181"/>
                    </a:cubicBezTo>
                    <a:cubicBezTo>
                      <a:pt x="3272" y="1181"/>
                      <a:pt x="3249" y="1197"/>
                      <a:pt x="3231" y="1223"/>
                    </a:cubicBezTo>
                    <a:cubicBezTo>
                      <a:pt x="3103" y="1405"/>
                      <a:pt x="2978" y="1574"/>
                      <a:pt x="2850" y="1756"/>
                    </a:cubicBezTo>
                    <a:cubicBezTo>
                      <a:pt x="2766" y="1871"/>
                      <a:pt x="2695" y="1968"/>
                      <a:pt x="2611" y="2080"/>
                    </a:cubicBezTo>
                    <a:cubicBezTo>
                      <a:pt x="2584" y="2124"/>
                      <a:pt x="2570" y="2151"/>
                      <a:pt x="2540" y="2178"/>
                    </a:cubicBezTo>
                    <a:cubicBezTo>
                      <a:pt x="2500" y="2194"/>
                      <a:pt x="2442" y="2235"/>
                      <a:pt x="2402" y="2262"/>
                    </a:cubicBezTo>
                    <a:cubicBezTo>
                      <a:pt x="2318" y="2319"/>
                      <a:pt x="2233" y="2363"/>
                      <a:pt x="2149" y="2417"/>
                    </a:cubicBezTo>
                    <a:cubicBezTo>
                      <a:pt x="2105" y="2346"/>
                      <a:pt x="2065" y="2279"/>
                      <a:pt x="2021" y="2208"/>
                    </a:cubicBezTo>
                    <a:cubicBezTo>
                      <a:pt x="2233" y="2053"/>
                      <a:pt x="2442" y="1911"/>
                      <a:pt x="2655" y="1756"/>
                    </a:cubicBezTo>
                    <a:cubicBezTo>
                      <a:pt x="2709" y="1716"/>
                      <a:pt x="2779" y="1672"/>
                      <a:pt x="2837" y="1631"/>
                    </a:cubicBezTo>
                    <a:cubicBezTo>
                      <a:pt x="2908" y="1588"/>
                      <a:pt x="2894" y="1534"/>
                      <a:pt x="2894" y="1463"/>
                    </a:cubicBezTo>
                    <a:cubicBezTo>
                      <a:pt x="2864" y="1166"/>
                      <a:pt x="2850" y="873"/>
                      <a:pt x="2823" y="576"/>
                    </a:cubicBezTo>
                    <a:cubicBezTo>
                      <a:pt x="2823" y="536"/>
                      <a:pt x="2793" y="509"/>
                      <a:pt x="2766" y="492"/>
                    </a:cubicBezTo>
                    <a:cubicBezTo>
                      <a:pt x="2557" y="408"/>
                      <a:pt x="2344" y="310"/>
                      <a:pt x="2135" y="225"/>
                    </a:cubicBezTo>
                    <a:cubicBezTo>
                      <a:pt x="1994" y="172"/>
                      <a:pt x="1852" y="114"/>
                      <a:pt x="1714" y="57"/>
                    </a:cubicBezTo>
                    <a:cubicBezTo>
                      <a:pt x="1672" y="37"/>
                      <a:pt x="1615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47" name="Google Shape;104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901" y="808150"/>
            <a:ext cx="3877401" cy="414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8" name="Google Shape;1048;p58"/>
          <p:cNvSpPr txBox="1">
            <a:spLocks noGrp="1"/>
          </p:cNvSpPr>
          <p:nvPr>
            <p:ph type="subTitle" idx="4294967295"/>
          </p:nvPr>
        </p:nvSpPr>
        <p:spPr>
          <a:xfrm>
            <a:off x="258150" y="1407400"/>
            <a:ext cx="1990200" cy="1582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Removed Columns: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Weight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Three cone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Shuttle run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Draft pick flag</a:t>
            </a:r>
            <a:endParaRPr/>
          </a:p>
        </p:txBody>
      </p:sp>
      <p:grpSp>
        <p:nvGrpSpPr>
          <p:cNvPr id="1049" name="Google Shape;1049;p58"/>
          <p:cNvGrpSpPr/>
          <p:nvPr/>
        </p:nvGrpSpPr>
        <p:grpSpPr>
          <a:xfrm>
            <a:off x="818922" y="547573"/>
            <a:ext cx="723250" cy="886923"/>
            <a:chOff x="1141683" y="1309504"/>
            <a:chExt cx="1183328" cy="1341182"/>
          </a:xfrm>
        </p:grpSpPr>
        <p:sp>
          <p:nvSpPr>
            <p:cNvPr id="1050" name="Google Shape;1050;p58"/>
            <p:cNvSpPr/>
            <p:nvPr/>
          </p:nvSpPr>
          <p:spPr>
            <a:xfrm>
              <a:off x="1467977" y="2031691"/>
              <a:ext cx="22359" cy="115524"/>
            </a:xfrm>
            <a:custGeom>
              <a:avLst/>
              <a:gdLst/>
              <a:ahLst/>
              <a:cxnLst/>
              <a:rect l="l" t="t" r="r" b="b"/>
              <a:pathLst>
                <a:path w="408" h="2108" extrusionOk="0">
                  <a:moveTo>
                    <a:pt x="0" y="1"/>
                  </a:moveTo>
                  <a:lnTo>
                    <a:pt x="0" y="2108"/>
                  </a:lnTo>
                  <a:lnTo>
                    <a:pt x="408" y="2108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1141683" y="1964613"/>
              <a:ext cx="705801" cy="56227"/>
            </a:xfrm>
            <a:custGeom>
              <a:avLst/>
              <a:gdLst/>
              <a:ahLst/>
              <a:cxnLst/>
              <a:rect l="l" t="t" r="r" b="b"/>
              <a:pathLst>
                <a:path w="12879" h="1026" extrusionOk="0">
                  <a:moveTo>
                    <a:pt x="0" y="1"/>
                  </a:moveTo>
                  <a:lnTo>
                    <a:pt x="0" y="1026"/>
                  </a:lnTo>
                  <a:lnTo>
                    <a:pt x="12879" y="1026"/>
                  </a:lnTo>
                  <a:lnTo>
                    <a:pt x="128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1141683" y="1309504"/>
              <a:ext cx="722845" cy="970936"/>
            </a:xfrm>
            <a:custGeom>
              <a:avLst/>
              <a:gdLst/>
              <a:ahLst/>
              <a:cxnLst/>
              <a:rect l="l" t="t" r="r" b="b"/>
              <a:pathLst>
                <a:path w="13190" h="17717" extrusionOk="0">
                  <a:moveTo>
                    <a:pt x="196" y="0"/>
                  </a:moveTo>
                  <a:cubicBezTo>
                    <a:pt x="84" y="0"/>
                    <a:pt x="0" y="84"/>
                    <a:pt x="0" y="185"/>
                  </a:cubicBezTo>
                  <a:lnTo>
                    <a:pt x="0" y="12980"/>
                  </a:lnTo>
                  <a:cubicBezTo>
                    <a:pt x="0" y="13010"/>
                    <a:pt x="0" y="13024"/>
                    <a:pt x="14" y="13051"/>
                  </a:cubicBezTo>
                  <a:cubicBezTo>
                    <a:pt x="27" y="13148"/>
                    <a:pt x="111" y="13233"/>
                    <a:pt x="209" y="13233"/>
                  </a:cubicBezTo>
                  <a:lnTo>
                    <a:pt x="6251" y="13233"/>
                  </a:lnTo>
                  <a:lnTo>
                    <a:pt x="6251" y="17531"/>
                  </a:lnTo>
                  <a:cubicBezTo>
                    <a:pt x="6251" y="17632"/>
                    <a:pt x="6335" y="17717"/>
                    <a:pt x="6446" y="17717"/>
                  </a:cubicBezTo>
                  <a:lnTo>
                    <a:pt x="6743" y="17717"/>
                  </a:lnTo>
                  <a:cubicBezTo>
                    <a:pt x="6854" y="17717"/>
                    <a:pt x="6938" y="17632"/>
                    <a:pt x="6938" y="17531"/>
                  </a:cubicBezTo>
                  <a:lnTo>
                    <a:pt x="6938" y="13233"/>
                  </a:lnTo>
                  <a:lnTo>
                    <a:pt x="12994" y="13233"/>
                  </a:lnTo>
                  <a:cubicBezTo>
                    <a:pt x="13105" y="13233"/>
                    <a:pt x="13189" y="13148"/>
                    <a:pt x="13189" y="13037"/>
                  </a:cubicBezTo>
                  <a:lnTo>
                    <a:pt x="13189" y="12980"/>
                  </a:lnTo>
                  <a:lnTo>
                    <a:pt x="13189" y="12744"/>
                  </a:lnTo>
                  <a:lnTo>
                    <a:pt x="13189" y="185"/>
                  </a:lnTo>
                  <a:cubicBezTo>
                    <a:pt x="13189" y="84"/>
                    <a:pt x="13105" y="0"/>
                    <a:pt x="12994" y="0"/>
                  </a:cubicBezTo>
                  <a:lnTo>
                    <a:pt x="12697" y="0"/>
                  </a:lnTo>
                  <a:cubicBezTo>
                    <a:pt x="12586" y="0"/>
                    <a:pt x="12501" y="84"/>
                    <a:pt x="12501" y="185"/>
                  </a:cubicBezTo>
                  <a:lnTo>
                    <a:pt x="12501" y="12545"/>
                  </a:lnTo>
                  <a:lnTo>
                    <a:pt x="688" y="12545"/>
                  </a:lnTo>
                  <a:lnTo>
                    <a:pt x="688" y="185"/>
                  </a:lnTo>
                  <a:cubicBezTo>
                    <a:pt x="688" y="84"/>
                    <a:pt x="604" y="0"/>
                    <a:pt x="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1426382" y="2140145"/>
              <a:ext cx="136403" cy="510540"/>
            </a:xfrm>
            <a:custGeom>
              <a:avLst/>
              <a:gdLst/>
              <a:ahLst/>
              <a:cxnLst/>
              <a:rect l="l" t="t" r="r" b="b"/>
              <a:pathLst>
                <a:path w="2489" h="9316" extrusionOk="0">
                  <a:moveTo>
                    <a:pt x="941" y="1"/>
                  </a:moveTo>
                  <a:cubicBezTo>
                    <a:pt x="422" y="1"/>
                    <a:pt x="0" y="409"/>
                    <a:pt x="0" y="928"/>
                  </a:cubicBezTo>
                  <a:lnTo>
                    <a:pt x="0" y="8389"/>
                  </a:lnTo>
                  <a:cubicBezTo>
                    <a:pt x="0" y="8895"/>
                    <a:pt x="422" y="9316"/>
                    <a:pt x="941" y="9316"/>
                  </a:cubicBezTo>
                  <a:lnTo>
                    <a:pt x="1548" y="9316"/>
                  </a:lnTo>
                  <a:cubicBezTo>
                    <a:pt x="2067" y="9316"/>
                    <a:pt x="2489" y="8895"/>
                    <a:pt x="2489" y="8389"/>
                  </a:cubicBezTo>
                  <a:lnTo>
                    <a:pt x="2489" y="928"/>
                  </a:lnTo>
                  <a:cubicBezTo>
                    <a:pt x="2489" y="409"/>
                    <a:pt x="2067" y="1"/>
                    <a:pt x="1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1426382" y="2140145"/>
              <a:ext cx="75627" cy="510540"/>
            </a:xfrm>
            <a:custGeom>
              <a:avLst/>
              <a:gdLst/>
              <a:ahLst/>
              <a:cxnLst/>
              <a:rect l="l" t="t" r="r" b="b"/>
              <a:pathLst>
                <a:path w="1380" h="9316" extrusionOk="0">
                  <a:moveTo>
                    <a:pt x="941" y="1"/>
                  </a:moveTo>
                  <a:cubicBezTo>
                    <a:pt x="422" y="1"/>
                    <a:pt x="0" y="409"/>
                    <a:pt x="0" y="928"/>
                  </a:cubicBezTo>
                  <a:lnTo>
                    <a:pt x="0" y="8389"/>
                  </a:lnTo>
                  <a:cubicBezTo>
                    <a:pt x="0" y="8895"/>
                    <a:pt x="422" y="9316"/>
                    <a:pt x="941" y="9316"/>
                  </a:cubicBezTo>
                  <a:lnTo>
                    <a:pt x="1379" y="9316"/>
                  </a:lnTo>
                  <a:cubicBezTo>
                    <a:pt x="874" y="9316"/>
                    <a:pt x="452" y="8895"/>
                    <a:pt x="452" y="8389"/>
                  </a:cubicBezTo>
                  <a:lnTo>
                    <a:pt x="452" y="928"/>
                  </a:lnTo>
                  <a:cubicBezTo>
                    <a:pt x="452" y="409"/>
                    <a:pt x="874" y="1"/>
                    <a:pt x="1379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1304830" y="1386501"/>
              <a:ext cx="24606" cy="111687"/>
            </a:xfrm>
            <a:custGeom>
              <a:avLst/>
              <a:gdLst/>
              <a:ahLst/>
              <a:cxnLst/>
              <a:rect l="l" t="t" r="r" b="b"/>
              <a:pathLst>
                <a:path w="449" h="2038" extrusionOk="0">
                  <a:moveTo>
                    <a:pt x="125" y="1"/>
                  </a:moveTo>
                  <a:lnTo>
                    <a:pt x="0" y="14"/>
                  </a:lnTo>
                  <a:lnTo>
                    <a:pt x="0" y="2037"/>
                  </a:lnTo>
                  <a:lnTo>
                    <a:pt x="125" y="2037"/>
                  </a:lnTo>
                  <a:cubicBezTo>
                    <a:pt x="125" y="2037"/>
                    <a:pt x="448" y="365"/>
                    <a:pt x="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1989916" y="1386501"/>
              <a:ext cx="23894" cy="111687"/>
            </a:xfrm>
            <a:custGeom>
              <a:avLst/>
              <a:gdLst/>
              <a:ahLst/>
              <a:cxnLst/>
              <a:rect l="l" t="t" r="r" b="b"/>
              <a:pathLst>
                <a:path w="436" h="2038" extrusionOk="0">
                  <a:moveTo>
                    <a:pt x="128" y="1"/>
                  </a:moveTo>
                  <a:lnTo>
                    <a:pt x="0" y="14"/>
                  </a:lnTo>
                  <a:lnTo>
                    <a:pt x="0" y="2037"/>
                  </a:lnTo>
                  <a:lnTo>
                    <a:pt x="128" y="2037"/>
                  </a:lnTo>
                  <a:cubicBezTo>
                    <a:pt x="128" y="2037"/>
                    <a:pt x="435" y="365"/>
                    <a:pt x="1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1864473" y="1386501"/>
              <a:ext cx="138596" cy="131800"/>
            </a:xfrm>
            <a:custGeom>
              <a:avLst/>
              <a:gdLst/>
              <a:ahLst/>
              <a:cxnLst/>
              <a:rect l="l" t="t" r="r" b="b"/>
              <a:pathLst>
                <a:path w="2529" h="2405" extrusionOk="0">
                  <a:moveTo>
                    <a:pt x="0" y="1"/>
                  </a:moveTo>
                  <a:lnTo>
                    <a:pt x="0" y="2405"/>
                  </a:lnTo>
                  <a:lnTo>
                    <a:pt x="2289" y="1744"/>
                  </a:lnTo>
                  <a:lnTo>
                    <a:pt x="2289" y="618"/>
                  </a:lnTo>
                  <a:cubicBezTo>
                    <a:pt x="2289" y="618"/>
                    <a:pt x="2529" y="493"/>
                    <a:pt x="2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1179332" y="1386501"/>
              <a:ext cx="138650" cy="131800"/>
            </a:xfrm>
            <a:custGeom>
              <a:avLst/>
              <a:gdLst/>
              <a:ahLst/>
              <a:cxnLst/>
              <a:rect l="l" t="t" r="r" b="b"/>
              <a:pathLst>
                <a:path w="2530" h="2405" extrusionOk="0">
                  <a:moveTo>
                    <a:pt x="1" y="1"/>
                  </a:moveTo>
                  <a:lnTo>
                    <a:pt x="1" y="2405"/>
                  </a:lnTo>
                  <a:lnTo>
                    <a:pt x="2290" y="1744"/>
                  </a:lnTo>
                  <a:lnTo>
                    <a:pt x="2290" y="618"/>
                  </a:lnTo>
                  <a:cubicBezTo>
                    <a:pt x="2290" y="618"/>
                    <a:pt x="2529" y="493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8"/>
            <p:cNvSpPr/>
            <p:nvPr/>
          </p:nvSpPr>
          <p:spPr>
            <a:xfrm>
              <a:off x="1304830" y="1386501"/>
              <a:ext cx="24606" cy="111687"/>
            </a:xfrm>
            <a:custGeom>
              <a:avLst/>
              <a:gdLst/>
              <a:ahLst/>
              <a:cxnLst/>
              <a:rect l="l" t="t" r="r" b="b"/>
              <a:pathLst>
                <a:path w="449" h="2038" extrusionOk="0">
                  <a:moveTo>
                    <a:pt x="125" y="1"/>
                  </a:moveTo>
                  <a:lnTo>
                    <a:pt x="0" y="14"/>
                  </a:lnTo>
                  <a:lnTo>
                    <a:pt x="0" y="2037"/>
                  </a:lnTo>
                  <a:lnTo>
                    <a:pt x="125" y="2037"/>
                  </a:lnTo>
                  <a:cubicBezTo>
                    <a:pt x="125" y="2037"/>
                    <a:pt x="448" y="365"/>
                    <a:pt x="125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1304830" y="1413793"/>
              <a:ext cx="334076" cy="98973"/>
            </a:xfrm>
            <a:custGeom>
              <a:avLst/>
              <a:gdLst/>
              <a:ahLst/>
              <a:cxnLst/>
              <a:rect l="l" t="t" r="r" b="b"/>
              <a:pathLst>
                <a:path w="6096" h="1806" extrusionOk="0">
                  <a:moveTo>
                    <a:pt x="1628" y="1"/>
                  </a:moveTo>
                  <a:cubicBezTo>
                    <a:pt x="1121" y="1"/>
                    <a:pt x="577" y="41"/>
                    <a:pt x="0" y="137"/>
                  </a:cubicBezTo>
                  <a:lnTo>
                    <a:pt x="0" y="1806"/>
                  </a:lnTo>
                  <a:cubicBezTo>
                    <a:pt x="0" y="1806"/>
                    <a:pt x="2401" y="980"/>
                    <a:pt x="3216" y="895"/>
                  </a:cubicBezTo>
                  <a:cubicBezTo>
                    <a:pt x="3502" y="867"/>
                    <a:pt x="3768" y="854"/>
                    <a:pt x="4013" y="854"/>
                  </a:cubicBezTo>
                  <a:cubicBezTo>
                    <a:pt x="5354" y="854"/>
                    <a:pt x="6096" y="1216"/>
                    <a:pt x="6096" y="1216"/>
                  </a:cubicBezTo>
                  <a:cubicBezTo>
                    <a:pt x="6096" y="1216"/>
                    <a:pt x="4408" y="1"/>
                    <a:pt x="1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1304830" y="1413793"/>
              <a:ext cx="334076" cy="98973"/>
            </a:xfrm>
            <a:custGeom>
              <a:avLst/>
              <a:gdLst/>
              <a:ahLst/>
              <a:cxnLst/>
              <a:rect l="l" t="t" r="r" b="b"/>
              <a:pathLst>
                <a:path w="6096" h="1806" extrusionOk="0">
                  <a:moveTo>
                    <a:pt x="1628" y="1"/>
                  </a:moveTo>
                  <a:cubicBezTo>
                    <a:pt x="1121" y="1"/>
                    <a:pt x="577" y="41"/>
                    <a:pt x="0" y="137"/>
                  </a:cubicBezTo>
                  <a:lnTo>
                    <a:pt x="0" y="1806"/>
                  </a:lnTo>
                  <a:cubicBezTo>
                    <a:pt x="0" y="1806"/>
                    <a:pt x="2401" y="980"/>
                    <a:pt x="3216" y="895"/>
                  </a:cubicBezTo>
                  <a:cubicBezTo>
                    <a:pt x="3502" y="867"/>
                    <a:pt x="3768" y="854"/>
                    <a:pt x="4013" y="854"/>
                  </a:cubicBezTo>
                  <a:cubicBezTo>
                    <a:pt x="5354" y="854"/>
                    <a:pt x="6096" y="1216"/>
                    <a:pt x="6096" y="1216"/>
                  </a:cubicBezTo>
                  <a:cubicBezTo>
                    <a:pt x="6096" y="1216"/>
                    <a:pt x="4408" y="1"/>
                    <a:pt x="1628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1989916" y="1386501"/>
              <a:ext cx="23894" cy="111687"/>
            </a:xfrm>
            <a:custGeom>
              <a:avLst/>
              <a:gdLst/>
              <a:ahLst/>
              <a:cxnLst/>
              <a:rect l="l" t="t" r="r" b="b"/>
              <a:pathLst>
                <a:path w="436" h="2038" extrusionOk="0">
                  <a:moveTo>
                    <a:pt x="128" y="1"/>
                  </a:moveTo>
                  <a:lnTo>
                    <a:pt x="0" y="14"/>
                  </a:lnTo>
                  <a:lnTo>
                    <a:pt x="0" y="2037"/>
                  </a:lnTo>
                  <a:lnTo>
                    <a:pt x="128" y="2037"/>
                  </a:lnTo>
                  <a:cubicBezTo>
                    <a:pt x="128" y="2037"/>
                    <a:pt x="435" y="365"/>
                    <a:pt x="128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1989916" y="1413793"/>
              <a:ext cx="334295" cy="98973"/>
            </a:xfrm>
            <a:custGeom>
              <a:avLst/>
              <a:gdLst/>
              <a:ahLst/>
              <a:cxnLst/>
              <a:rect l="l" t="t" r="r" b="b"/>
              <a:pathLst>
                <a:path w="6100" h="1806" extrusionOk="0">
                  <a:moveTo>
                    <a:pt x="1630" y="1"/>
                  </a:moveTo>
                  <a:cubicBezTo>
                    <a:pt x="1122" y="1"/>
                    <a:pt x="577" y="41"/>
                    <a:pt x="0" y="137"/>
                  </a:cubicBezTo>
                  <a:lnTo>
                    <a:pt x="0" y="1806"/>
                  </a:lnTo>
                  <a:cubicBezTo>
                    <a:pt x="0" y="1806"/>
                    <a:pt x="2391" y="980"/>
                    <a:pt x="3203" y="895"/>
                  </a:cubicBezTo>
                  <a:cubicBezTo>
                    <a:pt x="3488" y="867"/>
                    <a:pt x="3755" y="854"/>
                    <a:pt x="4001" y="854"/>
                  </a:cubicBezTo>
                  <a:cubicBezTo>
                    <a:pt x="5346" y="854"/>
                    <a:pt x="6099" y="1216"/>
                    <a:pt x="6099" y="1216"/>
                  </a:cubicBezTo>
                  <a:cubicBezTo>
                    <a:pt x="6099" y="1216"/>
                    <a:pt x="4411" y="1"/>
                    <a:pt x="1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1990716" y="1413793"/>
              <a:ext cx="334295" cy="98973"/>
            </a:xfrm>
            <a:custGeom>
              <a:avLst/>
              <a:gdLst/>
              <a:ahLst/>
              <a:cxnLst/>
              <a:rect l="l" t="t" r="r" b="b"/>
              <a:pathLst>
                <a:path w="6100" h="1806" extrusionOk="0">
                  <a:moveTo>
                    <a:pt x="1630" y="1"/>
                  </a:moveTo>
                  <a:cubicBezTo>
                    <a:pt x="1122" y="1"/>
                    <a:pt x="577" y="41"/>
                    <a:pt x="0" y="137"/>
                  </a:cubicBezTo>
                  <a:lnTo>
                    <a:pt x="0" y="1806"/>
                  </a:lnTo>
                  <a:cubicBezTo>
                    <a:pt x="0" y="1806"/>
                    <a:pt x="2391" y="980"/>
                    <a:pt x="3203" y="895"/>
                  </a:cubicBezTo>
                  <a:cubicBezTo>
                    <a:pt x="3488" y="867"/>
                    <a:pt x="3755" y="854"/>
                    <a:pt x="4001" y="854"/>
                  </a:cubicBezTo>
                  <a:cubicBezTo>
                    <a:pt x="5346" y="854"/>
                    <a:pt x="6099" y="1216"/>
                    <a:pt x="6099" y="1216"/>
                  </a:cubicBezTo>
                  <a:cubicBezTo>
                    <a:pt x="6099" y="1216"/>
                    <a:pt x="4411" y="1"/>
                    <a:pt x="1630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9"/>
          <p:cNvSpPr txBox="1">
            <a:spLocks noGrp="1"/>
          </p:cNvSpPr>
          <p:nvPr>
            <p:ph type="subTitle" idx="5"/>
          </p:nvPr>
        </p:nvSpPr>
        <p:spPr>
          <a:xfrm>
            <a:off x="6438700" y="1888025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Best for independent features</a:t>
            </a:r>
            <a:endParaRPr sz="1300"/>
          </a:p>
        </p:txBody>
      </p:sp>
      <p:sp>
        <p:nvSpPr>
          <p:cNvPr id="1070" name="Google Shape;1070;p59"/>
          <p:cNvSpPr txBox="1">
            <a:spLocks noGrp="1"/>
          </p:cNvSpPr>
          <p:nvPr>
            <p:ph type="title" idx="8"/>
          </p:nvPr>
        </p:nvSpPr>
        <p:spPr>
          <a:xfrm>
            <a:off x="720000" y="1779900"/>
            <a:ext cx="3166200" cy="1583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1071" name="Google Shape;1071;p59"/>
          <p:cNvSpPr txBox="1">
            <a:spLocks noGrp="1"/>
          </p:cNvSpPr>
          <p:nvPr>
            <p:ph type="title"/>
          </p:nvPr>
        </p:nvSpPr>
        <p:spPr>
          <a:xfrm>
            <a:off x="4178475" y="1360325"/>
            <a:ext cx="20943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Decision Tree</a:t>
            </a:r>
            <a:endParaRPr sz="2100"/>
          </a:p>
        </p:txBody>
      </p:sp>
      <p:sp>
        <p:nvSpPr>
          <p:cNvPr id="1072" name="Google Shape;1072;p59"/>
          <p:cNvSpPr txBox="1">
            <a:spLocks noGrp="1"/>
          </p:cNvSpPr>
          <p:nvPr>
            <p:ph type="subTitle" idx="1"/>
          </p:nvPr>
        </p:nvSpPr>
        <p:spPr>
          <a:xfrm>
            <a:off x="4257550" y="1922838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Best for simple/small datasets</a:t>
            </a:r>
            <a:endParaRPr/>
          </a:p>
        </p:txBody>
      </p:sp>
      <p:sp>
        <p:nvSpPr>
          <p:cNvPr id="1073" name="Google Shape;1073;p59"/>
          <p:cNvSpPr txBox="1">
            <a:spLocks noGrp="1"/>
          </p:cNvSpPr>
          <p:nvPr>
            <p:ph type="title" idx="2"/>
          </p:nvPr>
        </p:nvSpPr>
        <p:spPr>
          <a:xfrm>
            <a:off x="4257547" y="34071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</a:t>
            </a:r>
            <a:endParaRPr/>
          </a:p>
        </p:txBody>
      </p:sp>
      <p:sp>
        <p:nvSpPr>
          <p:cNvPr id="1074" name="Google Shape;1074;p59"/>
          <p:cNvSpPr txBox="1">
            <a:spLocks noGrp="1"/>
          </p:cNvSpPr>
          <p:nvPr>
            <p:ph type="subTitle" idx="3"/>
          </p:nvPr>
        </p:nvSpPr>
        <p:spPr>
          <a:xfrm>
            <a:off x="4257552" y="3927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Easy to use</a:t>
            </a:r>
            <a:endParaRPr/>
          </a:p>
        </p:txBody>
      </p:sp>
      <p:sp>
        <p:nvSpPr>
          <p:cNvPr id="1075" name="Google Shape;1075;p59"/>
          <p:cNvSpPr txBox="1">
            <a:spLocks noGrp="1"/>
          </p:cNvSpPr>
          <p:nvPr>
            <p:ph type="title" idx="4"/>
          </p:nvPr>
        </p:nvSpPr>
        <p:spPr>
          <a:xfrm>
            <a:off x="6438697" y="1360313"/>
            <a:ext cx="19902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Naive Bayes</a:t>
            </a:r>
            <a:endParaRPr sz="2100"/>
          </a:p>
        </p:txBody>
      </p:sp>
      <p:sp>
        <p:nvSpPr>
          <p:cNvPr id="1076" name="Google Shape;1076;p59"/>
          <p:cNvSpPr txBox="1">
            <a:spLocks noGrp="1"/>
          </p:cNvSpPr>
          <p:nvPr>
            <p:ph type="title" idx="6"/>
          </p:nvPr>
        </p:nvSpPr>
        <p:spPr>
          <a:xfrm>
            <a:off x="6128425" y="3407125"/>
            <a:ext cx="2465400" cy="527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Random Forest</a:t>
            </a:r>
            <a:endParaRPr sz="2200"/>
          </a:p>
        </p:txBody>
      </p:sp>
      <p:sp>
        <p:nvSpPr>
          <p:cNvPr id="1077" name="Google Shape;1077;p59"/>
          <p:cNvSpPr txBox="1">
            <a:spLocks noGrp="1"/>
          </p:cNvSpPr>
          <p:nvPr>
            <p:ph type="subTitle" idx="7"/>
          </p:nvPr>
        </p:nvSpPr>
        <p:spPr>
          <a:xfrm>
            <a:off x="6438702" y="3927757"/>
            <a:ext cx="1990200" cy="530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Decision Tree, but better</a:t>
            </a:r>
            <a:endParaRPr/>
          </a:p>
        </p:txBody>
      </p:sp>
      <p:grpSp>
        <p:nvGrpSpPr>
          <p:cNvPr id="1078" name="Google Shape;1078;p59"/>
          <p:cNvGrpSpPr/>
          <p:nvPr/>
        </p:nvGrpSpPr>
        <p:grpSpPr>
          <a:xfrm>
            <a:off x="4903614" y="535006"/>
            <a:ext cx="698070" cy="724063"/>
            <a:chOff x="4903614" y="535006"/>
            <a:chExt cx="698070" cy="724063"/>
          </a:xfrm>
        </p:grpSpPr>
        <p:sp>
          <p:nvSpPr>
            <p:cNvPr id="1079" name="Google Shape;1079;p59"/>
            <p:cNvSpPr/>
            <p:nvPr/>
          </p:nvSpPr>
          <p:spPr>
            <a:xfrm>
              <a:off x="4903614" y="535006"/>
              <a:ext cx="676257" cy="724063"/>
            </a:xfrm>
            <a:custGeom>
              <a:avLst/>
              <a:gdLst/>
              <a:ahLst/>
              <a:cxnLst/>
              <a:rect l="l" t="t" r="r" b="b"/>
              <a:pathLst>
                <a:path w="13052" h="13974" extrusionOk="0">
                  <a:moveTo>
                    <a:pt x="10909" y="302"/>
                  </a:moveTo>
                  <a:cubicBezTo>
                    <a:pt x="11223" y="302"/>
                    <a:pt x="11539" y="395"/>
                    <a:pt x="11814" y="589"/>
                  </a:cubicBezTo>
                  <a:cubicBezTo>
                    <a:pt x="12532" y="1081"/>
                    <a:pt x="12701" y="2062"/>
                    <a:pt x="12209" y="2781"/>
                  </a:cubicBezTo>
                  <a:cubicBezTo>
                    <a:pt x="11901" y="3225"/>
                    <a:pt x="11403" y="3461"/>
                    <a:pt x="10900" y="3461"/>
                  </a:cubicBezTo>
                  <a:cubicBezTo>
                    <a:pt x="10736" y="3461"/>
                    <a:pt x="10571" y="3436"/>
                    <a:pt x="10412" y="3384"/>
                  </a:cubicBezTo>
                  <a:lnTo>
                    <a:pt x="10732" y="2919"/>
                  </a:lnTo>
                  <a:lnTo>
                    <a:pt x="10074" y="2470"/>
                  </a:lnTo>
                  <a:lnTo>
                    <a:pt x="9737" y="2949"/>
                  </a:lnTo>
                  <a:cubicBezTo>
                    <a:pt x="9245" y="2413"/>
                    <a:pt x="9174" y="1601"/>
                    <a:pt x="9609" y="980"/>
                  </a:cubicBezTo>
                  <a:cubicBezTo>
                    <a:pt x="9912" y="540"/>
                    <a:pt x="10407" y="302"/>
                    <a:pt x="10909" y="302"/>
                  </a:cubicBezTo>
                  <a:close/>
                  <a:moveTo>
                    <a:pt x="10907" y="1"/>
                  </a:moveTo>
                  <a:cubicBezTo>
                    <a:pt x="10313" y="1"/>
                    <a:pt x="9728" y="279"/>
                    <a:pt x="9356" y="798"/>
                  </a:cubicBezTo>
                  <a:cubicBezTo>
                    <a:pt x="8837" y="1557"/>
                    <a:pt x="8935" y="2568"/>
                    <a:pt x="9569" y="3202"/>
                  </a:cubicBezTo>
                  <a:lnTo>
                    <a:pt x="9485" y="3313"/>
                  </a:lnTo>
                  <a:cubicBezTo>
                    <a:pt x="8554" y="2757"/>
                    <a:pt x="7523" y="2489"/>
                    <a:pt x="6504" y="2489"/>
                  </a:cubicBezTo>
                  <a:cubicBezTo>
                    <a:pt x="4693" y="2489"/>
                    <a:pt x="2919" y="3338"/>
                    <a:pt x="1815" y="4928"/>
                  </a:cubicBezTo>
                  <a:cubicBezTo>
                    <a:pt x="1" y="7527"/>
                    <a:pt x="662" y="11111"/>
                    <a:pt x="3288" y="12935"/>
                  </a:cubicBezTo>
                  <a:cubicBezTo>
                    <a:pt x="4298" y="13636"/>
                    <a:pt x="5456" y="13974"/>
                    <a:pt x="6599" y="13974"/>
                  </a:cubicBezTo>
                  <a:cubicBezTo>
                    <a:pt x="8413" y="13974"/>
                    <a:pt x="10193" y="13125"/>
                    <a:pt x="11295" y="11533"/>
                  </a:cubicBezTo>
                  <a:cubicBezTo>
                    <a:pt x="12434" y="9901"/>
                    <a:pt x="12586" y="7892"/>
                    <a:pt x="11912" y="6165"/>
                  </a:cubicBezTo>
                  <a:lnTo>
                    <a:pt x="12249" y="6024"/>
                  </a:lnTo>
                  <a:lnTo>
                    <a:pt x="12013" y="5478"/>
                  </a:lnTo>
                  <a:lnTo>
                    <a:pt x="11659" y="5633"/>
                  </a:lnTo>
                  <a:cubicBezTo>
                    <a:pt x="11308" y="4928"/>
                    <a:pt x="10789" y="4298"/>
                    <a:pt x="10142" y="3779"/>
                  </a:cubicBezTo>
                  <a:lnTo>
                    <a:pt x="10243" y="3637"/>
                  </a:lnTo>
                  <a:cubicBezTo>
                    <a:pt x="10460" y="3723"/>
                    <a:pt x="10688" y="3764"/>
                    <a:pt x="10915" y="3764"/>
                  </a:cubicBezTo>
                  <a:cubicBezTo>
                    <a:pt x="11509" y="3764"/>
                    <a:pt x="12095" y="3480"/>
                    <a:pt x="12461" y="2963"/>
                  </a:cubicBezTo>
                  <a:cubicBezTo>
                    <a:pt x="13051" y="2106"/>
                    <a:pt x="12839" y="926"/>
                    <a:pt x="11983" y="336"/>
                  </a:cubicBezTo>
                  <a:cubicBezTo>
                    <a:pt x="11653" y="109"/>
                    <a:pt x="11278" y="1"/>
                    <a:pt x="10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4934183" y="690865"/>
              <a:ext cx="618071" cy="541208"/>
            </a:xfrm>
            <a:custGeom>
              <a:avLst/>
              <a:gdLst/>
              <a:ahLst/>
              <a:cxnLst/>
              <a:rect l="l" t="t" r="r" b="b"/>
              <a:pathLst>
                <a:path w="11929" h="10445" extrusionOk="0">
                  <a:moveTo>
                    <a:pt x="5910" y="0"/>
                  </a:moveTo>
                  <a:cubicBezTo>
                    <a:pt x="4264" y="0"/>
                    <a:pt x="2651" y="772"/>
                    <a:pt x="1646" y="2217"/>
                  </a:cubicBezTo>
                  <a:cubicBezTo>
                    <a:pt x="1" y="4577"/>
                    <a:pt x="604" y="7834"/>
                    <a:pt x="2995" y="9492"/>
                  </a:cubicBezTo>
                  <a:cubicBezTo>
                    <a:pt x="3920" y="10135"/>
                    <a:pt x="4976" y="10444"/>
                    <a:pt x="6019" y="10444"/>
                  </a:cubicBezTo>
                  <a:cubicBezTo>
                    <a:pt x="7666" y="10444"/>
                    <a:pt x="9278" y="9673"/>
                    <a:pt x="10284" y="8228"/>
                  </a:cubicBezTo>
                  <a:cubicBezTo>
                    <a:pt x="11929" y="5868"/>
                    <a:pt x="11322" y="2608"/>
                    <a:pt x="8935" y="953"/>
                  </a:cubicBezTo>
                  <a:cubicBezTo>
                    <a:pt x="8010" y="310"/>
                    <a:pt x="6953" y="0"/>
                    <a:pt x="5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4979260" y="729882"/>
              <a:ext cx="527762" cy="462967"/>
            </a:xfrm>
            <a:custGeom>
              <a:avLst/>
              <a:gdLst/>
              <a:ahLst/>
              <a:cxnLst/>
              <a:rect l="l" t="t" r="r" b="b"/>
              <a:pathLst>
                <a:path w="10186" h="8935" extrusionOk="0">
                  <a:moveTo>
                    <a:pt x="5058" y="1"/>
                  </a:moveTo>
                  <a:cubicBezTo>
                    <a:pt x="3642" y="1"/>
                    <a:pt x="2263" y="661"/>
                    <a:pt x="1406" y="1899"/>
                  </a:cubicBezTo>
                  <a:cubicBezTo>
                    <a:pt x="1" y="3922"/>
                    <a:pt x="506" y="6703"/>
                    <a:pt x="2559" y="8122"/>
                  </a:cubicBezTo>
                  <a:cubicBezTo>
                    <a:pt x="3345" y="8668"/>
                    <a:pt x="4245" y="8935"/>
                    <a:pt x="5128" y="8935"/>
                  </a:cubicBezTo>
                  <a:cubicBezTo>
                    <a:pt x="6548" y="8935"/>
                    <a:pt x="7923" y="8277"/>
                    <a:pt x="8783" y="7040"/>
                  </a:cubicBezTo>
                  <a:cubicBezTo>
                    <a:pt x="10186" y="5017"/>
                    <a:pt x="9680" y="2236"/>
                    <a:pt x="7644" y="817"/>
                  </a:cubicBezTo>
                  <a:cubicBezTo>
                    <a:pt x="6845" y="270"/>
                    <a:pt x="5944" y="1"/>
                    <a:pt x="5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5240602" y="946158"/>
              <a:ext cx="178390" cy="23265"/>
            </a:xfrm>
            <a:custGeom>
              <a:avLst/>
              <a:gdLst/>
              <a:ahLst/>
              <a:cxnLst/>
              <a:rect l="l" t="t" r="r" b="b"/>
              <a:pathLst>
                <a:path w="3443" h="449" extrusionOk="0">
                  <a:moveTo>
                    <a:pt x="3442" y="0"/>
                  </a:moveTo>
                  <a:lnTo>
                    <a:pt x="0" y="182"/>
                  </a:lnTo>
                  <a:lnTo>
                    <a:pt x="31" y="449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5132107" y="940924"/>
              <a:ext cx="134713" cy="46685"/>
            </a:xfrm>
            <a:custGeom>
              <a:avLst/>
              <a:gdLst/>
              <a:ahLst/>
              <a:cxnLst/>
              <a:rect l="l" t="t" r="r" b="b"/>
              <a:pathLst>
                <a:path w="2600" h="901" extrusionOk="0">
                  <a:moveTo>
                    <a:pt x="2176" y="0"/>
                  </a:moveTo>
                  <a:cubicBezTo>
                    <a:pt x="2159" y="0"/>
                    <a:pt x="2142" y="1"/>
                    <a:pt x="2125" y="4"/>
                  </a:cubicBezTo>
                  <a:cubicBezTo>
                    <a:pt x="1939" y="17"/>
                    <a:pt x="1801" y="142"/>
                    <a:pt x="1757" y="297"/>
                  </a:cubicBezTo>
                  <a:lnTo>
                    <a:pt x="1" y="341"/>
                  </a:lnTo>
                  <a:lnTo>
                    <a:pt x="58" y="900"/>
                  </a:lnTo>
                  <a:lnTo>
                    <a:pt x="1787" y="607"/>
                  </a:lnTo>
                  <a:cubicBezTo>
                    <a:pt x="1866" y="751"/>
                    <a:pt x="2003" y="834"/>
                    <a:pt x="2171" y="834"/>
                  </a:cubicBezTo>
                  <a:cubicBezTo>
                    <a:pt x="2183" y="834"/>
                    <a:pt x="2196" y="834"/>
                    <a:pt x="2209" y="833"/>
                  </a:cubicBezTo>
                  <a:cubicBezTo>
                    <a:pt x="2431" y="816"/>
                    <a:pt x="2600" y="607"/>
                    <a:pt x="2573" y="381"/>
                  </a:cubicBezTo>
                  <a:cubicBezTo>
                    <a:pt x="2560" y="161"/>
                    <a:pt x="2379" y="0"/>
                    <a:pt x="2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5237804" y="820351"/>
              <a:ext cx="128754" cy="113060"/>
            </a:xfrm>
            <a:custGeom>
              <a:avLst/>
              <a:gdLst/>
              <a:ahLst/>
              <a:cxnLst/>
              <a:rect l="l" t="t" r="r" b="b"/>
              <a:pathLst>
                <a:path w="2485" h="2182" extrusionOk="0">
                  <a:moveTo>
                    <a:pt x="1243" y="0"/>
                  </a:moveTo>
                  <a:cubicBezTo>
                    <a:pt x="898" y="0"/>
                    <a:pt x="558" y="160"/>
                    <a:pt x="351" y="463"/>
                  </a:cubicBezTo>
                  <a:cubicBezTo>
                    <a:pt x="0" y="969"/>
                    <a:pt x="125" y="1643"/>
                    <a:pt x="617" y="1994"/>
                  </a:cubicBezTo>
                  <a:cubicBezTo>
                    <a:pt x="803" y="2121"/>
                    <a:pt x="1017" y="2182"/>
                    <a:pt x="1229" y="2182"/>
                  </a:cubicBezTo>
                  <a:cubicBezTo>
                    <a:pt x="1579" y="2182"/>
                    <a:pt x="1925" y="2017"/>
                    <a:pt x="2134" y="1710"/>
                  </a:cubicBezTo>
                  <a:cubicBezTo>
                    <a:pt x="2485" y="1221"/>
                    <a:pt x="2360" y="547"/>
                    <a:pt x="1868" y="193"/>
                  </a:cubicBezTo>
                  <a:cubicBezTo>
                    <a:pt x="1678" y="63"/>
                    <a:pt x="1460" y="0"/>
                    <a:pt x="1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5251586" y="832113"/>
              <a:ext cx="101915" cy="89692"/>
            </a:xfrm>
            <a:custGeom>
              <a:avLst/>
              <a:gdLst/>
              <a:ahLst/>
              <a:cxnLst/>
              <a:rect l="l" t="t" r="r" b="b"/>
              <a:pathLst>
                <a:path w="1967" h="1731" extrusionOk="0">
                  <a:moveTo>
                    <a:pt x="985" y="0"/>
                  </a:moveTo>
                  <a:cubicBezTo>
                    <a:pt x="707" y="0"/>
                    <a:pt x="432" y="131"/>
                    <a:pt x="267" y="374"/>
                  </a:cubicBezTo>
                  <a:cubicBezTo>
                    <a:pt x="1" y="769"/>
                    <a:pt x="85" y="1301"/>
                    <a:pt x="476" y="1568"/>
                  </a:cubicBezTo>
                  <a:cubicBezTo>
                    <a:pt x="629" y="1678"/>
                    <a:pt x="806" y="1730"/>
                    <a:pt x="980" y="1730"/>
                  </a:cubicBezTo>
                  <a:cubicBezTo>
                    <a:pt x="1255" y="1730"/>
                    <a:pt x="1523" y="1600"/>
                    <a:pt x="1686" y="1359"/>
                  </a:cubicBezTo>
                  <a:cubicBezTo>
                    <a:pt x="1966" y="964"/>
                    <a:pt x="1868" y="431"/>
                    <a:pt x="1474" y="152"/>
                  </a:cubicBezTo>
                  <a:cubicBezTo>
                    <a:pt x="1326" y="49"/>
                    <a:pt x="1154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6" name="Google Shape;1086;p59"/>
            <p:cNvGrpSpPr/>
            <p:nvPr/>
          </p:nvGrpSpPr>
          <p:grpSpPr>
            <a:xfrm>
              <a:off x="5070968" y="776515"/>
              <a:ext cx="345900" cy="354518"/>
              <a:chOff x="5070968" y="776515"/>
              <a:chExt cx="345900" cy="354518"/>
            </a:xfrm>
          </p:grpSpPr>
          <p:sp>
            <p:nvSpPr>
              <p:cNvPr id="1087" name="Google Shape;1087;p59"/>
              <p:cNvSpPr/>
              <p:nvPr/>
            </p:nvSpPr>
            <p:spPr>
              <a:xfrm>
                <a:off x="5327233" y="776515"/>
                <a:ext cx="47408" cy="61919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195" extrusionOk="0">
                    <a:moveTo>
                      <a:pt x="732" y="1"/>
                    </a:moveTo>
                    <a:lnTo>
                      <a:pt x="0" y="1070"/>
                    </a:lnTo>
                    <a:lnTo>
                      <a:pt x="169" y="1194"/>
                    </a:lnTo>
                    <a:lnTo>
                      <a:pt x="914" y="129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59"/>
              <p:cNvSpPr/>
              <p:nvPr/>
            </p:nvSpPr>
            <p:spPr>
              <a:xfrm>
                <a:off x="5122677" y="1085229"/>
                <a:ext cx="37253" cy="45804"/>
              </a:xfrm>
              <a:custGeom>
                <a:avLst/>
                <a:gdLst/>
                <a:ahLst/>
                <a:cxnLst/>
                <a:rect l="l" t="t" r="r" b="b"/>
                <a:pathLst>
                  <a:path w="719" h="884" extrusionOk="0">
                    <a:moveTo>
                      <a:pt x="537" y="0"/>
                    </a:moveTo>
                    <a:lnTo>
                      <a:pt x="0" y="759"/>
                    </a:lnTo>
                    <a:lnTo>
                      <a:pt x="183" y="883"/>
                    </a:lnTo>
                    <a:lnTo>
                      <a:pt x="719" y="125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59"/>
              <p:cNvSpPr/>
              <p:nvPr/>
            </p:nvSpPr>
            <p:spPr>
              <a:xfrm>
                <a:off x="5070968" y="839056"/>
                <a:ext cx="46010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19" extrusionOk="0">
                    <a:moveTo>
                      <a:pt x="129" y="1"/>
                    </a:moveTo>
                    <a:lnTo>
                      <a:pt x="1" y="186"/>
                    </a:lnTo>
                    <a:lnTo>
                      <a:pt x="759" y="719"/>
                    </a:lnTo>
                    <a:lnTo>
                      <a:pt x="887" y="537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59"/>
              <p:cNvSpPr/>
              <p:nvPr/>
            </p:nvSpPr>
            <p:spPr>
              <a:xfrm>
                <a:off x="5370911" y="1047974"/>
                <a:ext cx="45958" cy="37307"/>
              </a:xfrm>
              <a:custGeom>
                <a:avLst/>
                <a:gdLst/>
                <a:ahLst/>
                <a:cxnLst/>
                <a:rect l="l" t="t" r="r" b="b"/>
                <a:pathLst>
                  <a:path w="887" h="720" extrusionOk="0">
                    <a:moveTo>
                      <a:pt x="128" y="1"/>
                    </a:moveTo>
                    <a:lnTo>
                      <a:pt x="0" y="183"/>
                    </a:lnTo>
                    <a:lnTo>
                      <a:pt x="772" y="719"/>
                    </a:lnTo>
                    <a:lnTo>
                      <a:pt x="887" y="537"/>
                    </a:ln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1" name="Google Shape;1091;p59"/>
            <p:cNvSpPr/>
            <p:nvPr/>
          </p:nvSpPr>
          <p:spPr>
            <a:xfrm>
              <a:off x="5255265" y="758380"/>
              <a:ext cx="9482" cy="32695"/>
            </a:xfrm>
            <a:custGeom>
              <a:avLst/>
              <a:gdLst/>
              <a:ahLst/>
              <a:cxnLst/>
              <a:rect l="l" t="t" r="r" b="b"/>
              <a:pathLst>
                <a:path w="183" h="631" extrusionOk="0">
                  <a:moveTo>
                    <a:pt x="41" y="0"/>
                  </a:moveTo>
                  <a:lnTo>
                    <a:pt x="0" y="631"/>
                  </a:lnTo>
                  <a:lnTo>
                    <a:pt x="125" y="63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105B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2" name="Google Shape;1092;p59"/>
            <p:cNvGrpSpPr/>
            <p:nvPr/>
          </p:nvGrpSpPr>
          <p:grpSpPr>
            <a:xfrm>
              <a:off x="5038326" y="757655"/>
              <a:ext cx="409111" cy="409028"/>
              <a:chOff x="5038326" y="757655"/>
              <a:chExt cx="409111" cy="409028"/>
            </a:xfrm>
          </p:grpSpPr>
          <p:sp>
            <p:nvSpPr>
              <p:cNvPr id="1093" name="Google Shape;1093;p59"/>
              <p:cNvSpPr/>
              <p:nvPr/>
            </p:nvSpPr>
            <p:spPr>
              <a:xfrm>
                <a:off x="5055787" y="871907"/>
                <a:ext cx="32694" cy="2051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96" extrusionOk="0">
                    <a:moveTo>
                      <a:pt x="58" y="1"/>
                    </a:moveTo>
                    <a:lnTo>
                      <a:pt x="0" y="125"/>
                    </a:lnTo>
                    <a:lnTo>
                      <a:pt x="577" y="395"/>
                    </a:lnTo>
                    <a:lnTo>
                      <a:pt x="631" y="267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59"/>
              <p:cNvSpPr/>
              <p:nvPr/>
            </p:nvSpPr>
            <p:spPr>
              <a:xfrm>
                <a:off x="5044077" y="905431"/>
                <a:ext cx="33575" cy="1528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95" extrusionOk="0">
                    <a:moveTo>
                      <a:pt x="44" y="1"/>
                    </a:moveTo>
                    <a:lnTo>
                      <a:pt x="0" y="126"/>
                    </a:lnTo>
                    <a:lnTo>
                      <a:pt x="621" y="294"/>
                    </a:lnTo>
                    <a:lnTo>
                      <a:pt x="648" y="153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9"/>
              <p:cNvSpPr/>
              <p:nvPr/>
            </p:nvSpPr>
            <p:spPr>
              <a:xfrm>
                <a:off x="5038326" y="940406"/>
                <a:ext cx="33575" cy="9482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83" extrusionOk="0">
                    <a:moveTo>
                      <a:pt x="14" y="0"/>
                    </a:moveTo>
                    <a:lnTo>
                      <a:pt x="0" y="138"/>
                    </a:lnTo>
                    <a:lnTo>
                      <a:pt x="631" y="182"/>
                    </a:lnTo>
                    <a:lnTo>
                      <a:pt x="647" y="5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59"/>
              <p:cNvSpPr/>
              <p:nvPr/>
            </p:nvSpPr>
            <p:spPr>
              <a:xfrm>
                <a:off x="5038326" y="973050"/>
                <a:ext cx="33575" cy="10208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97" extrusionOk="0">
                    <a:moveTo>
                      <a:pt x="631" y="1"/>
                    </a:moveTo>
                    <a:lnTo>
                      <a:pt x="0" y="58"/>
                    </a:lnTo>
                    <a:lnTo>
                      <a:pt x="14" y="196"/>
                    </a:lnTo>
                    <a:lnTo>
                      <a:pt x="647" y="142"/>
                    </a:lnTo>
                    <a:lnTo>
                      <a:pt x="6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59"/>
              <p:cNvSpPr/>
              <p:nvPr/>
            </p:nvSpPr>
            <p:spPr>
              <a:xfrm>
                <a:off x="5044077" y="1002947"/>
                <a:ext cx="33575" cy="15234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94" extrusionOk="0">
                    <a:moveTo>
                      <a:pt x="604" y="0"/>
                    </a:moveTo>
                    <a:lnTo>
                      <a:pt x="0" y="155"/>
                    </a:lnTo>
                    <a:lnTo>
                      <a:pt x="31" y="293"/>
                    </a:lnTo>
                    <a:lnTo>
                      <a:pt x="648" y="125"/>
                    </a:ln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9"/>
              <p:cNvSpPr/>
              <p:nvPr/>
            </p:nvSpPr>
            <p:spPr>
              <a:xfrm>
                <a:off x="5055787" y="1031238"/>
                <a:ext cx="32694" cy="20467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95" extrusionOk="0">
                    <a:moveTo>
                      <a:pt x="577" y="0"/>
                    </a:moveTo>
                    <a:lnTo>
                      <a:pt x="0" y="270"/>
                    </a:lnTo>
                    <a:lnTo>
                      <a:pt x="58" y="395"/>
                    </a:lnTo>
                    <a:lnTo>
                      <a:pt x="631" y="115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59"/>
              <p:cNvSpPr/>
              <p:nvPr/>
            </p:nvSpPr>
            <p:spPr>
              <a:xfrm>
                <a:off x="5072522" y="1057404"/>
                <a:ext cx="31347" cy="24871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80" extrusionOk="0">
                    <a:moveTo>
                      <a:pt x="520" y="1"/>
                    </a:moveTo>
                    <a:lnTo>
                      <a:pt x="1" y="368"/>
                    </a:lnTo>
                    <a:lnTo>
                      <a:pt x="85" y="480"/>
                    </a:lnTo>
                    <a:lnTo>
                      <a:pt x="604" y="116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59"/>
              <p:cNvSpPr/>
              <p:nvPr/>
            </p:nvSpPr>
            <p:spPr>
              <a:xfrm>
                <a:off x="5095061" y="1080825"/>
                <a:ext cx="28341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547" extrusionOk="0">
                    <a:moveTo>
                      <a:pt x="449" y="1"/>
                    </a:moveTo>
                    <a:lnTo>
                      <a:pt x="1" y="449"/>
                    </a:lnTo>
                    <a:lnTo>
                      <a:pt x="99" y="547"/>
                    </a:lnTo>
                    <a:lnTo>
                      <a:pt x="547" y="99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9"/>
              <p:cNvSpPr/>
              <p:nvPr/>
            </p:nvSpPr>
            <p:spPr>
              <a:xfrm>
                <a:off x="5152521" y="1116474"/>
                <a:ext cx="20518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1" extrusionOk="0">
                    <a:moveTo>
                      <a:pt x="267" y="1"/>
                    </a:moveTo>
                    <a:lnTo>
                      <a:pt x="1" y="577"/>
                    </a:lnTo>
                    <a:lnTo>
                      <a:pt x="129" y="631"/>
                    </a:lnTo>
                    <a:lnTo>
                      <a:pt x="395" y="58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59"/>
              <p:cNvSpPr/>
              <p:nvPr/>
            </p:nvSpPr>
            <p:spPr>
              <a:xfrm>
                <a:off x="5186095" y="1127303"/>
                <a:ext cx="15233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294" h="648" extrusionOk="0">
                    <a:moveTo>
                      <a:pt x="155" y="1"/>
                    </a:moveTo>
                    <a:lnTo>
                      <a:pt x="0" y="607"/>
                    </a:lnTo>
                    <a:lnTo>
                      <a:pt x="125" y="648"/>
                    </a:lnTo>
                    <a:lnTo>
                      <a:pt x="294" y="31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59"/>
              <p:cNvSpPr/>
              <p:nvPr/>
            </p:nvSpPr>
            <p:spPr>
              <a:xfrm>
                <a:off x="5221017" y="1133262"/>
                <a:ext cx="9482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83" h="645" extrusionOk="0">
                    <a:moveTo>
                      <a:pt x="55" y="0"/>
                    </a:moveTo>
                    <a:lnTo>
                      <a:pt x="1" y="631"/>
                    </a:lnTo>
                    <a:lnTo>
                      <a:pt x="139" y="644"/>
                    </a:lnTo>
                    <a:lnTo>
                      <a:pt x="183" y="14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59"/>
              <p:cNvSpPr/>
              <p:nvPr/>
            </p:nvSpPr>
            <p:spPr>
              <a:xfrm>
                <a:off x="5253711" y="1133262"/>
                <a:ext cx="10311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99" h="645" extrusionOk="0">
                    <a:moveTo>
                      <a:pt x="128" y="0"/>
                    </a:moveTo>
                    <a:lnTo>
                      <a:pt x="0" y="14"/>
                    </a:lnTo>
                    <a:lnTo>
                      <a:pt x="57" y="644"/>
                    </a:lnTo>
                    <a:lnTo>
                      <a:pt x="199" y="631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9"/>
              <p:cNvSpPr/>
              <p:nvPr/>
            </p:nvSpPr>
            <p:spPr>
              <a:xfrm>
                <a:off x="5282881" y="1127303"/>
                <a:ext cx="16114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648" extrusionOk="0">
                    <a:moveTo>
                      <a:pt x="142" y="1"/>
                    </a:moveTo>
                    <a:lnTo>
                      <a:pt x="0" y="44"/>
                    </a:lnTo>
                    <a:lnTo>
                      <a:pt x="169" y="648"/>
                    </a:lnTo>
                    <a:lnTo>
                      <a:pt x="310" y="621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59"/>
              <p:cNvSpPr/>
              <p:nvPr/>
            </p:nvSpPr>
            <p:spPr>
              <a:xfrm>
                <a:off x="5311171" y="1116474"/>
                <a:ext cx="20466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1" extrusionOk="0">
                    <a:moveTo>
                      <a:pt x="128" y="1"/>
                    </a:moveTo>
                    <a:lnTo>
                      <a:pt x="0" y="58"/>
                    </a:lnTo>
                    <a:lnTo>
                      <a:pt x="283" y="631"/>
                    </a:lnTo>
                    <a:lnTo>
                      <a:pt x="395" y="577"/>
                    </a:ln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59"/>
              <p:cNvSpPr/>
              <p:nvPr/>
            </p:nvSpPr>
            <p:spPr>
              <a:xfrm>
                <a:off x="5338217" y="1101085"/>
                <a:ext cx="24715" cy="3150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608" extrusionOk="0">
                    <a:moveTo>
                      <a:pt x="112" y="1"/>
                    </a:moveTo>
                    <a:lnTo>
                      <a:pt x="1" y="85"/>
                    </a:lnTo>
                    <a:lnTo>
                      <a:pt x="365" y="608"/>
                    </a:lnTo>
                    <a:lnTo>
                      <a:pt x="476" y="523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59"/>
              <p:cNvSpPr/>
              <p:nvPr/>
            </p:nvSpPr>
            <p:spPr>
              <a:xfrm>
                <a:off x="5361481" y="1081550"/>
                <a:ext cx="28341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547" extrusionOk="0">
                    <a:moveTo>
                      <a:pt x="98" y="0"/>
                    </a:moveTo>
                    <a:lnTo>
                      <a:pt x="0" y="98"/>
                    </a:lnTo>
                    <a:lnTo>
                      <a:pt x="449" y="546"/>
                    </a:lnTo>
                    <a:lnTo>
                      <a:pt x="546" y="449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59"/>
              <p:cNvSpPr/>
              <p:nvPr/>
            </p:nvSpPr>
            <p:spPr>
              <a:xfrm>
                <a:off x="5396402" y="1032119"/>
                <a:ext cx="33575" cy="20311"/>
              </a:xfrm>
              <a:custGeom>
                <a:avLst/>
                <a:gdLst/>
                <a:ahLst/>
                <a:cxnLst/>
                <a:rect l="l" t="t" r="r" b="b"/>
                <a:pathLst>
                  <a:path w="648" h="392" extrusionOk="0">
                    <a:moveTo>
                      <a:pt x="58" y="0"/>
                    </a:moveTo>
                    <a:lnTo>
                      <a:pt x="0" y="125"/>
                    </a:lnTo>
                    <a:lnTo>
                      <a:pt x="577" y="391"/>
                    </a:lnTo>
                    <a:lnTo>
                      <a:pt x="648" y="266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59"/>
              <p:cNvSpPr/>
              <p:nvPr/>
            </p:nvSpPr>
            <p:spPr>
              <a:xfrm>
                <a:off x="5407231" y="1003620"/>
                <a:ext cx="34300" cy="1544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298" extrusionOk="0">
                    <a:moveTo>
                      <a:pt x="44" y="1"/>
                    </a:moveTo>
                    <a:lnTo>
                      <a:pt x="1" y="142"/>
                    </a:lnTo>
                    <a:lnTo>
                      <a:pt x="621" y="297"/>
                    </a:lnTo>
                    <a:lnTo>
                      <a:pt x="661" y="169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59"/>
              <p:cNvSpPr/>
              <p:nvPr/>
            </p:nvSpPr>
            <p:spPr>
              <a:xfrm>
                <a:off x="5413863" y="974449"/>
                <a:ext cx="32746" cy="9638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86" extrusionOk="0">
                    <a:moveTo>
                      <a:pt x="1" y="1"/>
                    </a:moveTo>
                    <a:lnTo>
                      <a:pt x="1" y="129"/>
                    </a:lnTo>
                    <a:lnTo>
                      <a:pt x="631" y="186"/>
                    </a:lnTo>
                    <a:lnTo>
                      <a:pt x="631" y="5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59"/>
              <p:cNvSpPr/>
              <p:nvPr/>
            </p:nvSpPr>
            <p:spPr>
              <a:xfrm>
                <a:off x="5413863" y="941805"/>
                <a:ext cx="33575" cy="9482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83" extrusionOk="0">
                    <a:moveTo>
                      <a:pt x="631" y="0"/>
                    </a:moveTo>
                    <a:lnTo>
                      <a:pt x="1" y="57"/>
                    </a:lnTo>
                    <a:lnTo>
                      <a:pt x="14" y="182"/>
                    </a:lnTo>
                    <a:lnTo>
                      <a:pt x="648" y="12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59"/>
              <p:cNvSpPr/>
              <p:nvPr/>
            </p:nvSpPr>
            <p:spPr>
              <a:xfrm>
                <a:off x="5408112" y="906156"/>
                <a:ext cx="33419" cy="15959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08" extrusionOk="0">
                    <a:moveTo>
                      <a:pt x="604" y="0"/>
                    </a:moveTo>
                    <a:lnTo>
                      <a:pt x="0" y="169"/>
                    </a:lnTo>
                    <a:lnTo>
                      <a:pt x="27" y="307"/>
                    </a:lnTo>
                    <a:lnTo>
                      <a:pt x="644" y="139"/>
                    </a:ln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59"/>
              <p:cNvSpPr/>
              <p:nvPr/>
            </p:nvSpPr>
            <p:spPr>
              <a:xfrm>
                <a:off x="5397076" y="873306"/>
                <a:ext cx="32901" cy="20467"/>
              </a:xfrm>
              <a:custGeom>
                <a:avLst/>
                <a:gdLst/>
                <a:ahLst/>
                <a:cxnLst/>
                <a:rect l="l" t="t" r="r" b="b"/>
                <a:pathLst>
                  <a:path w="635" h="395" extrusionOk="0">
                    <a:moveTo>
                      <a:pt x="577" y="1"/>
                    </a:moveTo>
                    <a:lnTo>
                      <a:pt x="1" y="267"/>
                    </a:lnTo>
                    <a:lnTo>
                      <a:pt x="58" y="395"/>
                    </a:lnTo>
                    <a:lnTo>
                      <a:pt x="635" y="115"/>
                    </a:lnTo>
                    <a:lnTo>
                      <a:pt x="5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59"/>
              <p:cNvSpPr/>
              <p:nvPr/>
            </p:nvSpPr>
            <p:spPr>
              <a:xfrm>
                <a:off x="5381895" y="842061"/>
                <a:ext cx="31347" cy="24819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79" extrusionOk="0">
                    <a:moveTo>
                      <a:pt x="520" y="0"/>
                    </a:moveTo>
                    <a:lnTo>
                      <a:pt x="1" y="364"/>
                    </a:lnTo>
                    <a:lnTo>
                      <a:pt x="85" y="479"/>
                    </a:lnTo>
                    <a:lnTo>
                      <a:pt x="604" y="111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59"/>
              <p:cNvSpPr/>
              <p:nvPr/>
            </p:nvSpPr>
            <p:spPr>
              <a:xfrm>
                <a:off x="5362154" y="815118"/>
                <a:ext cx="28549" cy="2839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548" extrusionOk="0">
                    <a:moveTo>
                      <a:pt x="449" y="1"/>
                    </a:moveTo>
                    <a:lnTo>
                      <a:pt x="1" y="449"/>
                    </a:lnTo>
                    <a:lnTo>
                      <a:pt x="98" y="547"/>
                    </a:lnTo>
                    <a:lnTo>
                      <a:pt x="550" y="99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59"/>
              <p:cNvSpPr/>
              <p:nvPr/>
            </p:nvSpPr>
            <p:spPr>
              <a:xfrm>
                <a:off x="5312725" y="775842"/>
                <a:ext cx="20311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631" extrusionOk="0">
                    <a:moveTo>
                      <a:pt x="267" y="0"/>
                    </a:moveTo>
                    <a:lnTo>
                      <a:pt x="1" y="577"/>
                    </a:lnTo>
                    <a:lnTo>
                      <a:pt x="125" y="631"/>
                    </a:lnTo>
                    <a:lnTo>
                      <a:pt x="392" y="58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59"/>
              <p:cNvSpPr/>
              <p:nvPr/>
            </p:nvSpPr>
            <p:spPr>
              <a:xfrm>
                <a:off x="5284280" y="763406"/>
                <a:ext cx="15388" cy="34302"/>
              </a:xfrm>
              <a:custGeom>
                <a:avLst/>
                <a:gdLst/>
                <a:ahLst/>
                <a:cxnLst/>
                <a:rect l="l" t="t" r="r" b="b"/>
                <a:pathLst>
                  <a:path w="297" h="662" extrusionOk="0">
                    <a:moveTo>
                      <a:pt x="169" y="1"/>
                    </a:moveTo>
                    <a:lnTo>
                      <a:pt x="0" y="618"/>
                    </a:lnTo>
                    <a:lnTo>
                      <a:pt x="142" y="662"/>
                    </a:lnTo>
                    <a:lnTo>
                      <a:pt x="297" y="45"/>
                    </a:lnTo>
                    <a:lnTo>
                      <a:pt x="1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59"/>
              <p:cNvSpPr/>
              <p:nvPr/>
            </p:nvSpPr>
            <p:spPr>
              <a:xfrm>
                <a:off x="5221742" y="757655"/>
                <a:ext cx="10155" cy="33421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5" extrusionOk="0">
                    <a:moveTo>
                      <a:pt x="142" y="1"/>
                    </a:moveTo>
                    <a:lnTo>
                      <a:pt x="0" y="14"/>
                    </a:lnTo>
                    <a:lnTo>
                      <a:pt x="57" y="645"/>
                    </a:lnTo>
                    <a:lnTo>
                      <a:pt x="196" y="631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59"/>
              <p:cNvSpPr/>
              <p:nvPr/>
            </p:nvSpPr>
            <p:spPr>
              <a:xfrm>
                <a:off x="5186769" y="763406"/>
                <a:ext cx="15285" cy="3362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649" extrusionOk="0">
                    <a:moveTo>
                      <a:pt x="142" y="1"/>
                    </a:moveTo>
                    <a:lnTo>
                      <a:pt x="1" y="45"/>
                    </a:lnTo>
                    <a:lnTo>
                      <a:pt x="169" y="648"/>
                    </a:lnTo>
                    <a:lnTo>
                      <a:pt x="294" y="618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59"/>
              <p:cNvSpPr/>
              <p:nvPr/>
            </p:nvSpPr>
            <p:spPr>
              <a:xfrm>
                <a:off x="5153246" y="775116"/>
                <a:ext cx="20466" cy="3274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2" extrusionOk="0">
                    <a:moveTo>
                      <a:pt x="129" y="1"/>
                    </a:moveTo>
                    <a:lnTo>
                      <a:pt x="0" y="55"/>
                    </a:lnTo>
                    <a:lnTo>
                      <a:pt x="284" y="631"/>
                    </a:lnTo>
                    <a:lnTo>
                      <a:pt x="395" y="577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59"/>
              <p:cNvSpPr/>
              <p:nvPr/>
            </p:nvSpPr>
            <p:spPr>
              <a:xfrm>
                <a:off x="5122677" y="791904"/>
                <a:ext cx="24870" cy="31296"/>
              </a:xfrm>
              <a:custGeom>
                <a:avLst/>
                <a:gdLst/>
                <a:ahLst/>
                <a:cxnLst/>
                <a:rect l="l" t="t" r="r" b="b"/>
                <a:pathLst>
                  <a:path w="480" h="604" extrusionOk="0">
                    <a:moveTo>
                      <a:pt x="115" y="0"/>
                    </a:moveTo>
                    <a:lnTo>
                      <a:pt x="0" y="85"/>
                    </a:lnTo>
                    <a:lnTo>
                      <a:pt x="368" y="604"/>
                    </a:lnTo>
                    <a:lnTo>
                      <a:pt x="479" y="52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9"/>
              <p:cNvSpPr/>
              <p:nvPr/>
            </p:nvSpPr>
            <p:spPr>
              <a:xfrm>
                <a:off x="5095786" y="814444"/>
                <a:ext cx="28497" cy="2834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47" extrusionOk="0">
                    <a:moveTo>
                      <a:pt x="98" y="0"/>
                    </a:moveTo>
                    <a:lnTo>
                      <a:pt x="0" y="98"/>
                    </a:lnTo>
                    <a:lnTo>
                      <a:pt x="449" y="547"/>
                    </a:lnTo>
                    <a:lnTo>
                      <a:pt x="550" y="449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4" name="Google Shape;1124;p59"/>
            <p:cNvSpPr/>
            <p:nvPr/>
          </p:nvSpPr>
          <p:spPr>
            <a:xfrm>
              <a:off x="5517281" y="782940"/>
              <a:ext cx="84403" cy="74924"/>
            </a:xfrm>
            <a:custGeom>
              <a:avLst/>
              <a:gdLst/>
              <a:ahLst/>
              <a:cxnLst/>
              <a:rect l="l" t="t" r="r" b="b"/>
              <a:pathLst>
                <a:path w="1629" h="1446" extrusionOk="0">
                  <a:moveTo>
                    <a:pt x="1161" y="1"/>
                  </a:moveTo>
                  <a:cubicBezTo>
                    <a:pt x="1116" y="1"/>
                    <a:pt x="1056" y="15"/>
                    <a:pt x="995" y="45"/>
                  </a:cubicBezTo>
                  <a:lnTo>
                    <a:pt x="196" y="396"/>
                  </a:lnTo>
                  <a:cubicBezTo>
                    <a:pt x="85" y="453"/>
                    <a:pt x="0" y="538"/>
                    <a:pt x="27" y="578"/>
                  </a:cubicBezTo>
                  <a:lnTo>
                    <a:pt x="392" y="1407"/>
                  </a:lnTo>
                  <a:cubicBezTo>
                    <a:pt x="406" y="1434"/>
                    <a:pt x="438" y="1446"/>
                    <a:pt x="479" y="1446"/>
                  </a:cubicBezTo>
                  <a:cubicBezTo>
                    <a:pt x="526" y="1446"/>
                    <a:pt x="585" y="1431"/>
                    <a:pt x="644" y="1407"/>
                  </a:cubicBezTo>
                  <a:lnTo>
                    <a:pt x="1447" y="1043"/>
                  </a:lnTo>
                  <a:cubicBezTo>
                    <a:pt x="1558" y="986"/>
                    <a:pt x="1629" y="915"/>
                    <a:pt x="1615" y="861"/>
                  </a:cubicBezTo>
                  <a:lnTo>
                    <a:pt x="1234" y="32"/>
                  </a:lnTo>
                  <a:cubicBezTo>
                    <a:pt x="1228" y="11"/>
                    <a:pt x="1201" y="1"/>
                    <a:pt x="1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5402879" y="606199"/>
              <a:ext cx="105697" cy="99899"/>
            </a:xfrm>
            <a:custGeom>
              <a:avLst/>
              <a:gdLst/>
              <a:ahLst/>
              <a:cxnLst/>
              <a:rect l="l" t="t" r="r" b="b"/>
              <a:pathLst>
                <a:path w="2040" h="1928" extrusionOk="0">
                  <a:moveTo>
                    <a:pt x="776" y="1"/>
                  </a:moveTo>
                  <a:cubicBezTo>
                    <a:pt x="710" y="1"/>
                    <a:pt x="631" y="51"/>
                    <a:pt x="577" y="129"/>
                  </a:cubicBezTo>
                  <a:lnTo>
                    <a:pt x="71" y="844"/>
                  </a:lnTo>
                  <a:cubicBezTo>
                    <a:pt x="0" y="941"/>
                    <a:pt x="0" y="1069"/>
                    <a:pt x="71" y="1110"/>
                  </a:cubicBezTo>
                  <a:lnTo>
                    <a:pt x="1211" y="1912"/>
                  </a:lnTo>
                  <a:cubicBezTo>
                    <a:pt x="1229" y="1923"/>
                    <a:pt x="1250" y="1928"/>
                    <a:pt x="1273" y="1928"/>
                  </a:cubicBezTo>
                  <a:cubicBezTo>
                    <a:pt x="1336" y="1928"/>
                    <a:pt x="1411" y="1887"/>
                    <a:pt x="1463" y="1815"/>
                  </a:cubicBezTo>
                  <a:lnTo>
                    <a:pt x="1956" y="1083"/>
                  </a:lnTo>
                  <a:cubicBezTo>
                    <a:pt x="2040" y="985"/>
                    <a:pt x="2040" y="857"/>
                    <a:pt x="1969" y="817"/>
                  </a:cubicBezTo>
                  <a:lnTo>
                    <a:pt x="830" y="14"/>
                  </a:lnTo>
                  <a:cubicBezTo>
                    <a:pt x="813" y="5"/>
                    <a:pt x="795" y="1"/>
                    <a:pt x="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59"/>
          <p:cNvGrpSpPr/>
          <p:nvPr/>
        </p:nvGrpSpPr>
        <p:grpSpPr>
          <a:xfrm>
            <a:off x="1197525" y="1888031"/>
            <a:ext cx="2231463" cy="284589"/>
            <a:chOff x="1197525" y="1888031"/>
            <a:chExt cx="2231463" cy="284589"/>
          </a:xfrm>
        </p:grpSpPr>
        <p:sp>
          <p:nvSpPr>
            <p:cNvPr id="1127" name="Google Shape;1127;p59"/>
            <p:cNvSpPr/>
            <p:nvPr/>
          </p:nvSpPr>
          <p:spPr>
            <a:xfrm>
              <a:off x="1197525" y="1888031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3130338" y="1888031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59"/>
          <p:cNvGrpSpPr/>
          <p:nvPr/>
        </p:nvGrpSpPr>
        <p:grpSpPr>
          <a:xfrm>
            <a:off x="7037104" y="590119"/>
            <a:ext cx="793407" cy="613837"/>
            <a:chOff x="7084783" y="654573"/>
            <a:chExt cx="698053" cy="540064"/>
          </a:xfrm>
        </p:grpSpPr>
        <p:sp>
          <p:nvSpPr>
            <p:cNvPr id="1130" name="Google Shape;1130;p59"/>
            <p:cNvSpPr/>
            <p:nvPr/>
          </p:nvSpPr>
          <p:spPr>
            <a:xfrm>
              <a:off x="7084783" y="654573"/>
              <a:ext cx="577013" cy="540064"/>
            </a:xfrm>
            <a:custGeom>
              <a:avLst/>
              <a:gdLst/>
              <a:ahLst/>
              <a:cxnLst/>
              <a:rect l="l" t="t" r="r" b="b"/>
              <a:pathLst>
                <a:path w="10173" h="9522" extrusionOk="0">
                  <a:moveTo>
                    <a:pt x="5249" y="0"/>
                  </a:moveTo>
                  <a:cubicBezTo>
                    <a:pt x="5061" y="0"/>
                    <a:pt x="4872" y="11"/>
                    <a:pt x="4680" y="33"/>
                  </a:cubicBezTo>
                  <a:cubicBezTo>
                    <a:pt x="1953" y="343"/>
                    <a:pt x="1" y="2787"/>
                    <a:pt x="311" y="5511"/>
                  </a:cubicBezTo>
                  <a:cubicBezTo>
                    <a:pt x="436" y="6647"/>
                    <a:pt x="942" y="7645"/>
                    <a:pt x="1673" y="8404"/>
                  </a:cubicBezTo>
                  <a:cubicBezTo>
                    <a:pt x="2161" y="8301"/>
                    <a:pt x="2839" y="8177"/>
                    <a:pt x="3243" y="8177"/>
                  </a:cubicBezTo>
                  <a:cubicBezTo>
                    <a:pt x="3328" y="8177"/>
                    <a:pt x="3400" y="8182"/>
                    <a:pt x="3457" y="8195"/>
                  </a:cubicBezTo>
                  <a:cubicBezTo>
                    <a:pt x="3889" y="8278"/>
                    <a:pt x="4732" y="9521"/>
                    <a:pt x="6037" y="9521"/>
                  </a:cubicBezTo>
                  <a:cubicBezTo>
                    <a:pt x="6259" y="9521"/>
                    <a:pt x="6495" y="9485"/>
                    <a:pt x="6744" y="9402"/>
                  </a:cubicBezTo>
                  <a:cubicBezTo>
                    <a:pt x="8443" y="8812"/>
                    <a:pt x="8514" y="7352"/>
                    <a:pt x="8136" y="4935"/>
                  </a:cubicBezTo>
                  <a:lnTo>
                    <a:pt x="10172" y="4500"/>
                  </a:lnTo>
                  <a:cubicBezTo>
                    <a:pt x="10172" y="4473"/>
                    <a:pt x="10172" y="4429"/>
                    <a:pt x="10159" y="4402"/>
                  </a:cubicBezTo>
                  <a:cubicBezTo>
                    <a:pt x="9871" y="1866"/>
                    <a:pt x="7737" y="0"/>
                    <a:pt x="5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7100664" y="927328"/>
              <a:ext cx="454214" cy="267310"/>
            </a:xfrm>
            <a:custGeom>
              <a:avLst/>
              <a:gdLst/>
              <a:ahLst/>
              <a:cxnLst/>
              <a:rect l="l" t="t" r="r" b="b"/>
              <a:pathLst>
                <a:path w="8008" h="4713" extrusionOk="0">
                  <a:moveTo>
                    <a:pt x="1" y="1"/>
                  </a:moveTo>
                  <a:cubicBezTo>
                    <a:pt x="1" y="237"/>
                    <a:pt x="1" y="463"/>
                    <a:pt x="31" y="702"/>
                  </a:cubicBezTo>
                  <a:cubicBezTo>
                    <a:pt x="156" y="1838"/>
                    <a:pt x="662" y="2836"/>
                    <a:pt x="1393" y="3595"/>
                  </a:cubicBezTo>
                  <a:cubicBezTo>
                    <a:pt x="1881" y="3492"/>
                    <a:pt x="2559" y="3368"/>
                    <a:pt x="2963" y="3368"/>
                  </a:cubicBezTo>
                  <a:cubicBezTo>
                    <a:pt x="3048" y="3368"/>
                    <a:pt x="3120" y="3373"/>
                    <a:pt x="3177" y="3386"/>
                  </a:cubicBezTo>
                  <a:cubicBezTo>
                    <a:pt x="3609" y="3469"/>
                    <a:pt x="4452" y="4712"/>
                    <a:pt x="5757" y="4712"/>
                  </a:cubicBezTo>
                  <a:cubicBezTo>
                    <a:pt x="5979" y="4712"/>
                    <a:pt x="6215" y="4676"/>
                    <a:pt x="6464" y="4593"/>
                  </a:cubicBezTo>
                  <a:cubicBezTo>
                    <a:pt x="7448" y="4242"/>
                    <a:pt x="7883" y="3625"/>
                    <a:pt x="8008" y="2681"/>
                  </a:cubicBezTo>
                  <a:cubicBezTo>
                    <a:pt x="7870" y="2499"/>
                    <a:pt x="7772" y="2276"/>
                    <a:pt x="7742" y="2051"/>
                  </a:cubicBezTo>
                  <a:cubicBezTo>
                    <a:pt x="7307" y="2499"/>
                    <a:pt x="6774" y="2866"/>
                    <a:pt x="6197" y="3089"/>
                  </a:cubicBezTo>
                  <a:cubicBezTo>
                    <a:pt x="5758" y="3253"/>
                    <a:pt x="5302" y="3333"/>
                    <a:pt x="4846" y="3333"/>
                  </a:cubicBezTo>
                  <a:cubicBezTo>
                    <a:pt x="4282" y="3333"/>
                    <a:pt x="3720" y="3211"/>
                    <a:pt x="3190" y="2978"/>
                  </a:cubicBezTo>
                  <a:cubicBezTo>
                    <a:pt x="1842" y="2388"/>
                    <a:pt x="759" y="12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7122274" y="1056077"/>
              <a:ext cx="90128" cy="87685"/>
            </a:xfrm>
            <a:custGeom>
              <a:avLst/>
              <a:gdLst/>
              <a:ahLst/>
              <a:cxnLst/>
              <a:rect l="l" t="t" r="r" b="b"/>
              <a:pathLst>
                <a:path w="1589" h="1546" extrusionOk="0">
                  <a:moveTo>
                    <a:pt x="172" y="1"/>
                  </a:moveTo>
                  <a:cubicBezTo>
                    <a:pt x="29" y="1"/>
                    <a:pt x="1" y="189"/>
                    <a:pt x="1" y="189"/>
                  </a:cubicBezTo>
                  <a:cubicBezTo>
                    <a:pt x="361" y="1338"/>
                    <a:pt x="571" y="1545"/>
                    <a:pt x="675" y="1545"/>
                  </a:cubicBezTo>
                  <a:cubicBezTo>
                    <a:pt x="734" y="1545"/>
                    <a:pt x="759" y="1480"/>
                    <a:pt x="759" y="1480"/>
                  </a:cubicBezTo>
                  <a:lnTo>
                    <a:pt x="1589" y="1213"/>
                  </a:lnTo>
                  <a:cubicBezTo>
                    <a:pt x="1531" y="694"/>
                    <a:pt x="786" y="455"/>
                    <a:pt x="422" y="131"/>
                  </a:cubicBezTo>
                  <a:cubicBezTo>
                    <a:pt x="314" y="35"/>
                    <a:pt x="232" y="1"/>
                    <a:pt x="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7354997" y="1122323"/>
              <a:ext cx="31026" cy="29833"/>
            </a:xfrm>
            <a:custGeom>
              <a:avLst/>
              <a:gdLst/>
              <a:ahLst/>
              <a:cxnLst/>
              <a:rect l="l" t="t" r="r" b="b"/>
              <a:pathLst>
                <a:path w="547" h="526" extrusionOk="0">
                  <a:moveTo>
                    <a:pt x="263" y="0"/>
                  </a:moveTo>
                  <a:cubicBezTo>
                    <a:pt x="254" y="0"/>
                    <a:pt x="245" y="1"/>
                    <a:pt x="237" y="2"/>
                  </a:cubicBezTo>
                  <a:cubicBezTo>
                    <a:pt x="99" y="18"/>
                    <a:pt x="1" y="143"/>
                    <a:pt x="14" y="285"/>
                  </a:cubicBezTo>
                  <a:cubicBezTo>
                    <a:pt x="27" y="416"/>
                    <a:pt x="139" y="525"/>
                    <a:pt x="271" y="525"/>
                  </a:cubicBezTo>
                  <a:cubicBezTo>
                    <a:pt x="279" y="525"/>
                    <a:pt x="286" y="525"/>
                    <a:pt x="294" y="524"/>
                  </a:cubicBezTo>
                  <a:cubicBezTo>
                    <a:pt x="436" y="507"/>
                    <a:pt x="547" y="369"/>
                    <a:pt x="533" y="227"/>
                  </a:cubicBezTo>
                  <a:cubicBezTo>
                    <a:pt x="508" y="95"/>
                    <a:pt x="394" y="0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7456922" y="1119997"/>
              <a:ext cx="31026" cy="29663"/>
            </a:xfrm>
            <a:custGeom>
              <a:avLst/>
              <a:gdLst/>
              <a:ahLst/>
              <a:cxnLst/>
              <a:rect l="l" t="t" r="r" b="b"/>
              <a:pathLst>
                <a:path w="547" h="523" extrusionOk="0">
                  <a:moveTo>
                    <a:pt x="266" y="1"/>
                  </a:moveTo>
                  <a:cubicBezTo>
                    <a:pt x="257" y="1"/>
                    <a:pt x="249" y="1"/>
                    <a:pt x="240" y="2"/>
                  </a:cubicBezTo>
                  <a:cubicBezTo>
                    <a:pt x="98" y="16"/>
                    <a:pt x="1" y="144"/>
                    <a:pt x="14" y="282"/>
                  </a:cubicBezTo>
                  <a:cubicBezTo>
                    <a:pt x="27" y="427"/>
                    <a:pt x="140" y="523"/>
                    <a:pt x="269" y="523"/>
                  </a:cubicBezTo>
                  <a:cubicBezTo>
                    <a:pt x="277" y="523"/>
                    <a:pt x="286" y="522"/>
                    <a:pt x="294" y="521"/>
                  </a:cubicBezTo>
                  <a:cubicBezTo>
                    <a:pt x="449" y="508"/>
                    <a:pt x="547" y="366"/>
                    <a:pt x="533" y="228"/>
                  </a:cubicBezTo>
                  <a:cubicBezTo>
                    <a:pt x="521" y="95"/>
                    <a:pt x="395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7464977" y="901748"/>
              <a:ext cx="317859" cy="290337"/>
            </a:xfrm>
            <a:custGeom>
              <a:avLst/>
              <a:gdLst/>
              <a:ahLst/>
              <a:cxnLst/>
              <a:rect l="l" t="t" r="r" b="b"/>
              <a:pathLst>
                <a:path w="5604" h="5119" extrusionOk="0">
                  <a:moveTo>
                    <a:pt x="4720" y="1912"/>
                  </a:moveTo>
                  <a:cubicBezTo>
                    <a:pt x="4747" y="2023"/>
                    <a:pt x="4805" y="2235"/>
                    <a:pt x="4858" y="2488"/>
                  </a:cubicBezTo>
                  <a:cubicBezTo>
                    <a:pt x="4410" y="2626"/>
                    <a:pt x="3385" y="2697"/>
                    <a:pt x="2387" y="2711"/>
                  </a:cubicBezTo>
                  <a:cubicBezTo>
                    <a:pt x="2374" y="2529"/>
                    <a:pt x="2360" y="2333"/>
                    <a:pt x="2343" y="2151"/>
                  </a:cubicBezTo>
                  <a:cubicBezTo>
                    <a:pt x="3217" y="2137"/>
                    <a:pt x="4144" y="2080"/>
                    <a:pt x="4720" y="1912"/>
                  </a:cubicBezTo>
                  <a:close/>
                  <a:moveTo>
                    <a:pt x="4902" y="2657"/>
                  </a:moveTo>
                  <a:cubicBezTo>
                    <a:pt x="4929" y="2795"/>
                    <a:pt x="4973" y="2963"/>
                    <a:pt x="5000" y="3119"/>
                  </a:cubicBezTo>
                  <a:cubicBezTo>
                    <a:pt x="5196" y="4258"/>
                    <a:pt x="5027" y="4582"/>
                    <a:pt x="4916" y="4679"/>
                  </a:cubicBezTo>
                  <a:cubicBezTo>
                    <a:pt x="4730" y="4838"/>
                    <a:pt x="4375" y="4946"/>
                    <a:pt x="3994" y="4946"/>
                  </a:cubicBezTo>
                  <a:cubicBezTo>
                    <a:pt x="3767" y="4946"/>
                    <a:pt x="3530" y="4907"/>
                    <a:pt x="3314" y="4818"/>
                  </a:cubicBezTo>
                  <a:cubicBezTo>
                    <a:pt x="2977" y="4679"/>
                    <a:pt x="2542" y="4356"/>
                    <a:pt x="2472" y="3584"/>
                  </a:cubicBezTo>
                  <a:cubicBezTo>
                    <a:pt x="2458" y="3358"/>
                    <a:pt x="2428" y="3119"/>
                    <a:pt x="2414" y="2896"/>
                  </a:cubicBezTo>
                  <a:cubicBezTo>
                    <a:pt x="3018" y="2879"/>
                    <a:pt x="3652" y="2852"/>
                    <a:pt x="4157" y="2795"/>
                  </a:cubicBezTo>
                  <a:cubicBezTo>
                    <a:pt x="4467" y="2754"/>
                    <a:pt x="4720" y="2711"/>
                    <a:pt x="4902" y="2657"/>
                  </a:cubicBezTo>
                  <a:close/>
                  <a:moveTo>
                    <a:pt x="2161" y="0"/>
                  </a:moveTo>
                  <a:lnTo>
                    <a:pt x="1993" y="13"/>
                  </a:lnTo>
                  <a:cubicBezTo>
                    <a:pt x="1993" y="30"/>
                    <a:pt x="2064" y="887"/>
                    <a:pt x="2148" y="1982"/>
                  </a:cubicBezTo>
                  <a:cubicBezTo>
                    <a:pt x="1039" y="1982"/>
                    <a:pt x="27" y="1939"/>
                    <a:pt x="14" y="1939"/>
                  </a:cubicBezTo>
                  <a:lnTo>
                    <a:pt x="0" y="2107"/>
                  </a:lnTo>
                  <a:cubicBezTo>
                    <a:pt x="76" y="2107"/>
                    <a:pt x="869" y="2153"/>
                    <a:pt x="1820" y="2153"/>
                  </a:cubicBezTo>
                  <a:cubicBezTo>
                    <a:pt x="1932" y="2153"/>
                    <a:pt x="2046" y="2152"/>
                    <a:pt x="2161" y="2151"/>
                  </a:cubicBezTo>
                  <a:cubicBezTo>
                    <a:pt x="2175" y="2333"/>
                    <a:pt x="2205" y="2529"/>
                    <a:pt x="2219" y="2727"/>
                  </a:cubicBezTo>
                  <a:cubicBezTo>
                    <a:pt x="2015" y="2730"/>
                    <a:pt x="1813" y="2731"/>
                    <a:pt x="1620" y="2731"/>
                  </a:cubicBezTo>
                  <a:cubicBezTo>
                    <a:pt x="751" y="2731"/>
                    <a:pt x="49" y="2711"/>
                    <a:pt x="27" y="2711"/>
                  </a:cubicBezTo>
                  <a:lnTo>
                    <a:pt x="27" y="2896"/>
                  </a:lnTo>
                  <a:cubicBezTo>
                    <a:pt x="83" y="2896"/>
                    <a:pt x="552" y="2908"/>
                    <a:pt x="1186" y="2908"/>
                  </a:cubicBezTo>
                  <a:cubicBezTo>
                    <a:pt x="1504" y="2908"/>
                    <a:pt x="1862" y="2905"/>
                    <a:pt x="2232" y="2896"/>
                  </a:cubicBezTo>
                  <a:cubicBezTo>
                    <a:pt x="2259" y="3132"/>
                    <a:pt x="2276" y="3371"/>
                    <a:pt x="2303" y="3597"/>
                  </a:cubicBezTo>
                  <a:cubicBezTo>
                    <a:pt x="2374" y="4454"/>
                    <a:pt x="2866" y="4818"/>
                    <a:pt x="3244" y="4986"/>
                  </a:cubicBezTo>
                  <a:cubicBezTo>
                    <a:pt x="3477" y="5078"/>
                    <a:pt x="3723" y="5118"/>
                    <a:pt x="3959" y="5118"/>
                  </a:cubicBezTo>
                  <a:cubicBezTo>
                    <a:pt x="4051" y="5118"/>
                    <a:pt x="4141" y="5112"/>
                    <a:pt x="4228" y="5101"/>
                  </a:cubicBezTo>
                  <a:cubicBezTo>
                    <a:pt x="4565" y="5071"/>
                    <a:pt x="4858" y="4959"/>
                    <a:pt x="5027" y="4804"/>
                  </a:cubicBezTo>
                  <a:cubicBezTo>
                    <a:pt x="5604" y="4329"/>
                    <a:pt x="4943" y="2036"/>
                    <a:pt x="4858" y="1783"/>
                  </a:cubicBezTo>
                  <a:lnTo>
                    <a:pt x="4832" y="1699"/>
                  </a:lnTo>
                  <a:lnTo>
                    <a:pt x="4747" y="1730"/>
                  </a:lnTo>
                  <a:cubicBezTo>
                    <a:pt x="4215" y="1898"/>
                    <a:pt x="3244" y="1952"/>
                    <a:pt x="2330" y="1982"/>
                  </a:cubicBezTo>
                  <a:cubicBezTo>
                    <a:pt x="2232" y="887"/>
                    <a:pt x="2161" y="13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7521356" y="884336"/>
              <a:ext cx="157852" cy="239064"/>
            </a:xfrm>
            <a:custGeom>
              <a:avLst/>
              <a:gdLst/>
              <a:ahLst/>
              <a:cxnLst/>
              <a:rect l="l" t="t" r="r" b="b"/>
              <a:pathLst>
                <a:path w="2783" h="4215" extrusionOk="0">
                  <a:moveTo>
                    <a:pt x="2418" y="0"/>
                  </a:moveTo>
                  <a:lnTo>
                    <a:pt x="1" y="476"/>
                  </a:lnTo>
                  <a:cubicBezTo>
                    <a:pt x="453" y="1797"/>
                    <a:pt x="18" y="4086"/>
                    <a:pt x="18" y="4086"/>
                  </a:cubicBezTo>
                  <a:lnTo>
                    <a:pt x="368" y="4214"/>
                  </a:lnTo>
                  <a:cubicBezTo>
                    <a:pt x="1012" y="3638"/>
                    <a:pt x="439" y="884"/>
                    <a:pt x="439" y="884"/>
                  </a:cubicBezTo>
                  <a:cubicBezTo>
                    <a:pt x="439" y="884"/>
                    <a:pt x="2165" y="688"/>
                    <a:pt x="2475" y="449"/>
                  </a:cubicBezTo>
                  <a:cubicBezTo>
                    <a:pt x="2782" y="223"/>
                    <a:pt x="2418" y="0"/>
                    <a:pt x="2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7393283" y="990001"/>
              <a:ext cx="95630" cy="90691"/>
            </a:xfrm>
            <a:custGeom>
              <a:avLst/>
              <a:gdLst/>
              <a:ahLst/>
              <a:cxnLst/>
              <a:rect l="l" t="t" r="r" b="b"/>
              <a:pathLst>
                <a:path w="1686" h="1599" extrusionOk="0">
                  <a:moveTo>
                    <a:pt x="827" y="1"/>
                  </a:moveTo>
                  <a:cubicBezTo>
                    <a:pt x="799" y="1"/>
                    <a:pt x="770" y="2"/>
                    <a:pt x="742" y="5"/>
                  </a:cubicBezTo>
                  <a:cubicBezTo>
                    <a:pt x="307" y="59"/>
                    <a:pt x="0" y="453"/>
                    <a:pt x="40" y="888"/>
                  </a:cubicBezTo>
                  <a:cubicBezTo>
                    <a:pt x="94" y="1291"/>
                    <a:pt x="433" y="1599"/>
                    <a:pt x="832" y="1599"/>
                  </a:cubicBezTo>
                  <a:cubicBezTo>
                    <a:pt x="863" y="1599"/>
                    <a:pt x="895" y="1597"/>
                    <a:pt x="927" y="1593"/>
                  </a:cubicBezTo>
                  <a:cubicBezTo>
                    <a:pt x="1362" y="1549"/>
                    <a:pt x="1686" y="1155"/>
                    <a:pt x="1628" y="706"/>
                  </a:cubicBezTo>
                  <a:cubicBezTo>
                    <a:pt x="1587" y="299"/>
                    <a:pt x="1242" y="1"/>
                    <a:pt x="8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7411433" y="1007526"/>
              <a:ext cx="59159" cy="56150"/>
            </a:xfrm>
            <a:custGeom>
              <a:avLst/>
              <a:gdLst/>
              <a:ahLst/>
              <a:cxnLst/>
              <a:rect l="l" t="t" r="r" b="b"/>
              <a:pathLst>
                <a:path w="1043" h="990" extrusionOk="0">
                  <a:moveTo>
                    <a:pt x="515" y="0"/>
                  </a:moveTo>
                  <a:cubicBezTo>
                    <a:pt x="498" y="0"/>
                    <a:pt x="482" y="1"/>
                    <a:pt x="466" y="3"/>
                  </a:cubicBezTo>
                  <a:cubicBezTo>
                    <a:pt x="199" y="33"/>
                    <a:pt x="0" y="272"/>
                    <a:pt x="31" y="552"/>
                  </a:cubicBezTo>
                  <a:cubicBezTo>
                    <a:pt x="56" y="802"/>
                    <a:pt x="280" y="990"/>
                    <a:pt x="528" y="990"/>
                  </a:cubicBezTo>
                  <a:cubicBezTo>
                    <a:pt x="544" y="990"/>
                    <a:pt x="560" y="989"/>
                    <a:pt x="577" y="987"/>
                  </a:cubicBezTo>
                  <a:cubicBezTo>
                    <a:pt x="843" y="947"/>
                    <a:pt x="1042" y="707"/>
                    <a:pt x="1012" y="441"/>
                  </a:cubicBezTo>
                  <a:cubicBezTo>
                    <a:pt x="986" y="188"/>
                    <a:pt x="762" y="0"/>
                    <a:pt x="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7156533" y="807824"/>
              <a:ext cx="154562" cy="151322"/>
            </a:xfrm>
            <a:custGeom>
              <a:avLst/>
              <a:gdLst/>
              <a:ahLst/>
              <a:cxnLst/>
              <a:rect l="l" t="t" r="r" b="b"/>
              <a:pathLst>
                <a:path w="2725" h="2668" extrusionOk="0">
                  <a:moveTo>
                    <a:pt x="1278" y="1"/>
                  </a:moveTo>
                  <a:lnTo>
                    <a:pt x="927" y="897"/>
                  </a:lnTo>
                  <a:lnTo>
                    <a:pt x="0" y="1110"/>
                  </a:lnTo>
                  <a:lnTo>
                    <a:pt x="745" y="1713"/>
                  </a:lnTo>
                  <a:lnTo>
                    <a:pt x="661" y="2667"/>
                  </a:lnTo>
                  <a:lnTo>
                    <a:pt x="1477" y="2162"/>
                  </a:lnTo>
                  <a:lnTo>
                    <a:pt x="2347" y="2529"/>
                  </a:lnTo>
                  <a:lnTo>
                    <a:pt x="2107" y="1602"/>
                  </a:lnTo>
                  <a:lnTo>
                    <a:pt x="2724" y="870"/>
                  </a:lnTo>
                  <a:lnTo>
                    <a:pt x="1770" y="8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59"/>
          <p:cNvGrpSpPr/>
          <p:nvPr/>
        </p:nvGrpSpPr>
        <p:grpSpPr>
          <a:xfrm>
            <a:off x="4903824" y="2661849"/>
            <a:ext cx="747269" cy="679425"/>
            <a:chOff x="4903626" y="2594069"/>
            <a:chExt cx="698056" cy="634680"/>
          </a:xfrm>
        </p:grpSpPr>
        <p:sp>
          <p:nvSpPr>
            <p:cNvPr id="1141" name="Google Shape;1141;p59"/>
            <p:cNvSpPr/>
            <p:nvPr/>
          </p:nvSpPr>
          <p:spPr>
            <a:xfrm>
              <a:off x="4903626" y="2594069"/>
              <a:ext cx="698056" cy="634680"/>
            </a:xfrm>
            <a:custGeom>
              <a:avLst/>
              <a:gdLst/>
              <a:ahLst/>
              <a:cxnLst/>
              <a:rect l="l" t="t" r="r" b="b"/>
              <a:pathLst>
                <a:path w="6069" h="5518" extrusionOk="0">
                  <a:moveTo>
                    <a:pt x="5341" y="1"/>
                  </a:moveTo>
                  <a:cubicBezTo>
                    <a:pt x="5192" y="1"/>
                    <a:pt x="5101" y="92"/>
                    <a:pt x="5101" y="92"/>
                  </a:cubicBezTo>
                  <a:lnTo>
                    <a:pt x="4130" y="1339"/>
                  </a:lnTo>
                  <a:cubicBezTo>
                    <a:pt x="4051" y="1122"/>
                    <a:pt x="3812" y="1102"/>
                    <a:pt x="3727" y="1102"/>
                  </a:cubicBezTo>
                  <a:cubicBezTo>
                    <a:pt x="3707" y="1102"/>
                    <a:pt x="3695" y="1103"/>
                    <a:pt x="3695" y="1103"/>
                  </a:cubicBezTo>
                  <a:cubicBezTo>
                    <a:pt x="3695" y="756"/>
                    <a:pt x="3325" y="735"/>
                    <a:pt x="3236" y="735"/>
                  </a:cubicBezTo>
                  <a:cubicBezTo>
                    <a:pt x="3224" y="735"/>
                    <a:pt x="3217" y="736"/>
                    <a:pt x="3217" y="736"/>
                  </a:cubicBezTo>
                  <a:cubicBezTo>
                    <a:pt x="3230" y="527"/>
                    <a:pt x="3163" y="358"/>
                    <a:pt x="2724" y="344"/>
                  </a:cubicBezTo>
                  <a:cubicBezTo>
                    <a:pt x="2723" y="344"/>
                    <a:pt x="2721" y="344"/>
                    <a:pt x="2719" y="344"/>
                  </a:cubicBezTo>
                  <a:cubicBezTo>
                    <a:pt x="2270" y="344"/>
                    <a:pt x="0" y="3756"/>
                    <a:pt x="0" y="3756"/>
                  </a:cubicBezTo>
                  <a:cubicBezTo>
                    <a:pt x="0" y="3756"/>
                    <a:pt x="2054" y="5518"/>
                    <a:pt x="2198" y="5518"/>
                  </a:cubicBezTo>
                  <a:cubicBezTo>
                    <a:pt x="2202" y="5518"/>
                    <a:pt x="2204" y="5516"/>
                    <a:pt x="2205" y="5513"/>
                  </a:cubicBezTo>
                  <a:cubicBezTo>
                    <a:pt x="2249" y="5415"/>
                    <a:pt x="2795" y="4825"/>
                    <a:pt x="2795" y="4825"/>
                  </a:cubicBezTo>
                  <a:cubicBezTo>
                    <a:pt x="4680" y="4360"/>
                    <a:pt x="4397" y="2549"/>
                    <a:pt x="4397" y="2549"/>
                  </a:cubicBezTo>
                  <a:cubicBezTo>
                    <a:pt x="5745" y="820"/>
                    <a:pt x="6069" y="513"/>
                    <a:pt x="5705" y="176"/>
                  </a:cubicBezTo>
                  <a:cubicBezTo>
                    <a:pt x="5565" y="41"/>
                    <a:pt x="5440" y="1"/>
                    <a:pt x="5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4903626" y="2733703"/>
              <a:ext cx="290886" cy="495046"/>
            </a:xfrm>
            <a:custGeom>
              <a:avLst/>
              <a:gdLst/>
              <a:ahLst/>
              <a:cxnLst/>
              <a:rect l="l" t="t" r="r" b="b"/>
              <a:pathLst>
                <a:path w="2529" h="4304" extrusionOk="0">
                  <a:moveTo>
                    <a:pt x="1828" y="0"/>
                  </a:moveTo>
                  <a:lnTo>
                    <a:pt x="1828" y="0"/>
                  </a:lnTo>
                  <a:cubicBezTo>
                    <a:pt x="1025" y="1012"/>
                    <a:pt x="0" y="2542"/>
                    <a:pt x="0" y="2542"/>
                  </a:cubicBezTo>
                  <a:cubicBezTo>
                    <a:pt x="0" y="2542"/>
                    <a:pt x="2054" y="4304"/>
                    <a:pt x="2198" y="4304"/>
                  </a:cubicBezTo>
                  <a:cubicBezTo>
                    <a:pt x="2202" y="4304"/>
                    <a:pt x="2204" y="4302"/>
                    <a:pt x="2205" y="4299"/>
                  </a:cubicBezTo>
                  <a:cubicBezTo>
                    <a:pt x="2236" y="4241"/>
                    <a:pt x="2387" y="4059"/>
                    <a:pt x="2529" y="3891"/>
                  </a:cubicBezTo>
                  <a:cubicBezTo>
                    <a:pt x="1828" y="3483"/>
                    <a:pt x="1335" y="2755"/>
                    <a:pt x="1292" y="1925"/>
                  </a:cubicBezTo>
                  <a:cubicBezTo>
                    <a:pt x="1265" y="1278"/>
                    <a:pt x="1477" y="590"/>
                    <a:pt x="1828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4929620" y="2612587"/>
              <a:ext cx="634910" cy="596264"/>
            </a:xfrm>
            <a:custGeom>
              <a:avLst/>
              <a:gdLst/>
              <a:ahLst/>
              <a:cxnLst/>
              <a:rect l="l" t="t" r="r" b="b"/>
              <a:pathLst>
                <a:path w="5520" h="5184" extrusionOk="0">
                  <a:moveTo>
                    <a:pt x="2568" y="357"/>
                  </a:moveTo>
                  <a:cubicBezTo>
                    <a:pt x="2617" y="357"/>
                    <a:pt x="2666" y="372"/>
                    <a:pt x="2711" y="406"/>
                  </a:cubicBezTo>
                  <a:lnTo>
                    <a:pt x="2711" y="419"/>
                  </a:lnTo>
                  <a:cubicBezTo>
                    <a:pt x="2822" y="490"/>
                    <a:pt x="2836" y="645"/>
                    <a:pt x="2751" y="757"/>
                  </a:cubicBezTo>
                  <a:lnTo>
                    <a:pt x="2347" y="1262"/>
                  </a:lnTo>
                  <a:cubicBezTo>
                    <a:pt x="2297" y="1322"/>
                    <a:pt x="2222" y="1356"/>
                    <a:pt x="2149" y="1356"/>
                  </a:cubicBezTo>
                  <a:cubicBezTo>
                    <a:pt x="2099" y="1356"/>
                    <a:pt x="2049" y="1340"/>
                    <a:pt x="2010" y="1306"/>
                  </a:cubicBezTo>
                  <a:cubicBezTo>
                    <a:pt x="1895" y="1222"/>
                    <a:pt x="1882" y="1067"/>
                    <a:pt x="1966" y="969"/>
                  </a:cubicBezTo>
                  <a:lnTo>
                    <a:pt x="2374" y="450"/>
                  </a:lnTo>
                  <a:cubicBezTo>
                    <a:pt x="2424" y="391"/>
                    <a:pt x="2495" y="357"/>
                    <a:pt x="2568" y="357"/>
                  </a:cubicBezTo>
                  <a:close/>
                  <a:moveTo>
                    <a:pt x="3001" y="720"/>
                  </a:moveTo>
                  <a:cubicBezTo>
                    <a:pt x="3061" y="720"/>
                    <a:pt x="3120" y="738"/>
                    <a:pt x="3173" y="773"/>
                  </a:cubicBezTo>
                  <a:cubicBezTo>
                    <a:pt x="3287" y="871"/>
                    <a:pt x="3314" y="1040"/>
                    <a:pt x="3217" y="1165"/>
                  </a:cubicBezTo>
                  <a:lnTo>
                    <a:pt x="2724" y="1785"/>
                  </a:lnTo>
                  <a:cubicBezTo>
                    <a:pt x="2668" y="1849"/>
                    <a:pt x="2587" y="1886"/>
                    <a:pt x="2505" y="1886"/>
                  </a:cubicBezTo>
                  <a:cubicBezTo>
                    <a:pt x="2445" y="1886"/>
                    <a:pt x="2384" y="1866"/>
                    <a:pt x="2330" y="1825"/>
                  </a:cubicBezTo>
                  <a:cubicBezTo>
                    <a:pt x="2219" y="1728"/>
                    <a:pt x="2205" y="1559"/>
                    <a:pt x="2289" y="1448"/>
                  </a:cubicBezTo>
                  <a:lnTo>
                    <a:pt x="2782" y="827"/>
                  </a:lnTo>
                  <a:cubicBezTo>
                    <a:pt x="2838" y="755"/>
                    <a:pt x="2919" y="720"/>
                    <a:pt x="3001" y="720"/>
                  </a:cubicBezTo>
                  <a:close/>
                  <a:moveTo>
                    <a:pt x="3476" y="1097"/>
                  </a:moveTo>
                  <a:cubicBezTo>
                    <a:pt x="3537" y="1097"/>
                    <a:pt x="3598" y="1115"/>
                    <a:pt x="3651" y="1151"/>
                  </a:cubicBezTo>
                  <a:cubicBezTo>
                    <a:pt x="3763" y="1249"/>
                    <a:pt x="3793" y="1417"/>
                    <a:pt x="3695" y="1546"/>
                  </a:cubicBezTo>
                  <a:lnTo>
                    <a:pt x="3203" y="2162"/>
                  </a:lnTo>
                  <a:cubicBezTo>
                    <a:pt x="3190" y="2176"/>
                    <a:pt x="3173" y="2189"/>
                    <a:pt x="3146" y="2206"/>
                  </a:cubicBezTo>
                  <a:cubicBezTo>
                    <a:pt x="3054" y="2123"/>
                    <a:pt x="2950" y="2071"/>
                    <a:pt x="2862" y="2071"/>
                  </a:cubicBezTo>
                  <a:cubicBezTo>
                    <a:pt x="2843" y="2071"/>
                    <a:pt x="2826" y="2074"/>
                    <a:pt x="2809" y="2078"/>
                  </a:cubicBezTo>
                  <a:cubicBezTo>
                    <a:pt x="2782" y="2078"/>
                    <a:pt x="2751" y="2092"/>
                    <a:pt x="2738" y="2105"/>
                  </a:cubicBezTo>
                  <a:cubicBezTo>
                    <a:pt x="2697" y="2007"/>
                    <a:pt x="2711" y="1896"/>
                    <a:pt x="2768" y="1812"/>
                  </a:cubicBezTo>
                  <a:lnTo>
                    <a:pt x="3257" y="1195"/>
                  </a:lnTo>
                  <a:cubicBezTo>
                    <a:pt x="3315" y="1129"/>
                    <a:pt x="3395" y="1097"/>
                    <a:pt x="3476" y="1097"/>
                  </a:cubicBezTo>
                  <a:close/>
                  <a:moveTo>
                    <a:pt x="5088" y="46"/>
                  </a:moveTo>
                  <a:cubicBezTo>
                    <a:pt x="5147" y="46"/>
                    <a:pt x="5206" y="64"/>
                    <a:pt x="5253" y="99"/>
                  </a:cubicBezTo>
                  <a:lnTo>
                    <a:pt x="5337" y="153"/>
                  </a:lnTo>
                  <a:cubicBezTo>
                    <a:pt x="5448" y="251"/>
                    <a:pt x="5465" y="436"/>
                    <a:pt x="5364" y="548"/>
                  </a:cubicBezTo>
                  <a:lnTo>
                    <a:pt x="3904" y="2388"/>
                  </a:lnTo>
                  <a:lnTo>
                    <a:pt x="3904" y="2486"/>
                  </a:lnTo>
                  <a:cubicBezTo>
                    <a:pt x="3962" y="2766"/>
                    <a:pt x="3948" y="3005"/>
                    <a:pt x="3904" y="3218"/>
                  </a:cubicBezTo>
                  <a:cubicBezTo>
                    <a:pt x="3834" y="3076"/>
                    <a:pt x="3510" y="2543"/>
                    <a:pt x="3203" y="2247"/>
                  </a:cubicBezTo>
                  <a:lnTo>
                    <a:pt x="4875" y="153"/>
                  </a:lnTo>
                  <a:cubicBezTo>
                    <a:pt x="4924" y="81"/>
                    <a:pt x="5006" y="46"/>
                    <a:pt x="5088" y="46"/>
                  </a:cubicBezTo>
                  <a:close/>
                  <a:moveTo>
                    <a:pt x="1868" y="1040"/>
                  </a:moveTo>
                  <a:cubicBezTo>
                    <a:pt x="1855" y="1151"/>
                    <a:pt x="1882" y="1262"/>
                    <a:pt x="1979" y="1333"/>
                  </a:cubicBezTo>
                  <a:cubicBezTo>
                    <a:pt x="2029" y="1383"/>
                    <a:pt x="2094" y="1403"/>
                    <a:pt x="2159" y="1403"/>
                  </a:cubicBezTo>
                  <a:cubicBezTo>
                    <a:pt x="2204" y="1403"/>
                    <a:pt x="2249" y="1394"/>
                    <a:pt x="2289" y="1377"/>
                  </a:cubicBezTo>
                  <a:lnTo>
                    <a:pt x="2289" y="1377"/>
                  </a:lnTo>
                  <a:lnTo>
                    <a:pt x="2262" y="1404"/>
                  </a:lnTo>
                  <a:cubicBezTo>
                    <a:pt x="2148" y="1546"/>
                    <a:pt x="2178" y="1755"/>
                    <a:pt x="2303" y="1869"/>
                  </a:cubicBezTo>
                  <a:cubicBezTo>
                    <a:pt x="2361" y="1913"/>
                    <a:pt x="2431" y="1934"/>
                    <a:pt x="2501" y="1934"/>
                  </a:cubicBezTo>
                  <a:cubicBezTo>
                    <a:pt x="2565" y="1934"/>
                    <a:pt x="2629" y="1917"/>
                    <a:pt x="2684" y="1883"/>
                  </a:cubicBezTo>
                  <a:lnTo>
                    <a:pt x="2684" y="1883"/>
                  </a:lnTo>
                  <a:cubicBezTo>
                    <a:pt x="2654" y="1967"/>
                    <a:pt x="2654" y="2051"/>
                    <a:pt x="2697" y="2136"/>
                  </a:cubicBezTo>
                  <a:cubicBezTo>
                    <a:pt x="2667" y="2162"/>
                    <a:pt x="2654" y="2189"/>
                    <a:pt x="2640" y="2220"/>
                  </a:cubicBezTo>
                  <a:cubicBezTo>
                    <a:pt x="2569" y="2388"/>
                    <a:pt x="2600" y="2655"/>
                    <a:pt x="2667" y="2921"/>
                  </a:cubicBezTo>
                  <a:cubicBezTo>
                    <a:pt x="2628" y="2913"/>
                    <a:pt x="2564" y="2905"/>
                    <a:pt x="2483" y="2905"/>
                  </a:cubicBezTo>
                  <a:cubicBezTo>
                    <a:pt x="2423" y="2905"/>
                    <a:pt x="2353" y="2910"/>
                    <a:pt x="2276" y="2921"/>
                  </a:cubicBezTo>
                  <a:cubicBezTo>
                    <a:pt x="2276" y="2935"/>
                    <a:pt x="2289" y="2948"/>
                    <a:pt x="2289" y="2965"/>
                  </a:cubicBezTo>
                  <a:cubicBezTo>
                    <a:pt x="2355" y="2955"/>
                    <a:pt x="2414" y="2951"/>
                    <a:pt x="2465" y="2951"/>
                  </a:cubicBezTo>
                  <a:cubicBezTo>
                    <a:pt x="2568" y="2951"/>
                    <a:pt x="2640" y="2965"/>
                    <a:pt x="2667" y="2965"/>
                  </a:cubicBezTo>
                  <a:cubicBezTo>
                    <a:pt x="2738" y="3201"/>
                    <a:pt x="2836" y="3427"/>
                    <a:pt x="2893" y="3568"/>
                  </a:cubicBezTo>
                  <a:lnTo>
                    <a:pt x="2906" y="3568"/>
                  </a:lnTo>
                  <a:cubicBezTo>
                    <a:pt x="2906" y="3575"/>
                    <a:pt x="2910" y="3578"/>
                    <a:pt x="2915" y="3578"/>
                  </a:cubicBezTo>
                  <a:cubicBezTo>
                    <a:pt x="2921" y="3578"/>
                    <a:pt x="2928" y="3575"/>
                    <a:pt x="2937" y="3568"/>
                  </a:cubicBezTo>
                  <a:cubicBezTo>
                    <a:pt x="2937" y="3568"/>
                    <a:pt x="2950" y="3555"/>
                    <a:pt x="2937" y="3538"/>
                  </a:cubicBezTo>
                  <a:cubicBezTo>
                    <a:pt x="2866" y="3400"/>
                    <a:pt x="2782" y="3187"/>
                    <a:pt x="2724" y="2965"/>
                  </a:cubicBezTo>
                  <a:lnTo>
                    <a:pt x="2724" y="2948"/>
                  </a:lnTo>
                  <a:cubicBezTo>
                    <a:pt x="2724" y="2948"/>
                    <a:pt x="2724" y="2935"/>
                    <a:pt x="2711" y="2935"/>
                  </a:cubicBezTo>
                  <a:cubicBezTo>
                    <a:pt x="2640" y="2668"/>
                    <a:pt x="2613" y="2402"/>
                    <a:pt x="2684" y="2247"/>
                  </a:cubicBezTo>
                  <a:cubicBezTo>
                    <a:pt x="2697" y="2220"/>
                    <a:pt x="2711" y="2189"/>
                    <a:pt x="2724" y="2176"/>
                  </a:cubicBezTo>
                  <a:cubicBezTo>
                    <a:pt x="2738" y="2162"/>
                    <a:pt x="2751" y="2149"/>
                    <a:pt x="2768" y="2149"/>
                  </a:cubicBezTo>
                  <a:cubicBezTo>
                    <a:pt x="2782" y="2136"/>
                    <a:pt x="2795" y="2122"/>
                    <a:pt x="2809" y="2122"/>
                  </a:cubicBezTo>
                  <a:cubicBezTo>
                    <a:pt x="2827" y="2116"/>
                    <a:pt x="2845" y="2114"/>
                    <a:pt x="2863" y="2114"/>
                  </a:cubicBezTo>
                  <a:cubicBezTo>
                    <a:pt x="2943" y="2114"/>
                    <a:pt x="3025" y="2165"/>
                    <a:pt x="3119" y="2233"/>
                  </a:cubicBezTo>
                  <a:cubicBezTo>
                    <a:pt x="3119" y="2247"/>
                    <a:pt x="3132" y="2247"/>
                    <a:pt x="3146" y="2260"/>
                  </a:cubicBezTo>
                  <a:lnTo>
                    <a:pt x="3132" y="2260"/>
                  </a:lnTo>
                  <a:lnTo>
                    <a:pt x="3132" y="2274"/>
                  </a:lnTo>
                  <a:lnTo>
                    <a:pt x="3132" y="2291"/>
                  </a:lnTo>
                  <a:cubicBezTo>
                    <a:pt x="3139" y="2297"/>
                    <a:pt x="3146" y="2301"/>
                    <a:pt x="3153" y="2301"/>
                  </a:cubicBezTo>
                  <a:cubicBezTo>
                    <a:pt x="3159" y="2301"/>
                    <a:pt x="3166" y="2297"/>
                    <a:pt x="3173" y="2291"/>
                  </a:cubicBezTo>
                  <a:cubicBezTo>
                    <a:pt x="3510" y="2611"/>
                    <a:pt x="3877" y="3258"/>
                    <a:pt x="3891" y="3272"/>
                  </a:cubicBezTo>
                  <a:cubicBezTo>
                    <a:pt x="3665" y="4115"/>
                    <a:pt x="2782" y="4425"/>
                    <a:pt x="2458" y="4509"/>
                  </a:cubicBezTo>
                  <a:cubicBezTo>
                    <a:pt x="2262" y="4566"/>
                    <a:pt x="2010" y="5001"/>
                    <a:pt x="1952" y="5099"/>
                  </a:cubicBezTo>
                  <a:lnTo>
                    <a:pt x="54" y="3609"/>
                  </a:lnTo>
                  <a:cubicBezTo>
                    <a:pt x="476" y="2739"/>
                    <a:pt x="1504" y="1488"/>
                    <a:pt x="1868" y="1040"/>
                  </a:cubicBezTo>
                  <a:close/>
                  <a:moveTo>
                    <a:pt x="5086" y="0"/>
                  </a:moveTo>
                  <a:cubicBezTo>
                    <a:pt x="4991" y="0"/>
                    <a:pt x="4896" y="44"/>
                    <a:pt x="4831" y="126"/>
                  </a:cubicBezTo>
                  <a:lnTo>
                    <a:pt x="3793" y="1431"/>
                  </a:lnTo>
                  <a:cubicBezTo>
                    <a:pt x="3820" y="1320"/>
                    <a:pt x="3780" y="1195"/>
                    <a:pt x="3678" y="1124"/>
                  </a:cubicBezTo>
                  <a:cubicBezTo>
                    <a:pt x="3618" y="1071"/>
                    <a:pt x="3544" y="1046"/>
                    <a:pt x="3471" y="1046"/>
                  </a:cubicBezTo>
                  <a:cubicBezTo>
                    <a:pt x="3411" y="1046"/>
                    <a:pt x="3351" y="1063"/>
                    <a:pt x="3301" y="1094"/>
                  </a:cubicBezTo>
                  <a:cubicBezTo>
                    <a:pt x="3341" y="969"/>
                    <a:pt x="3314" y="827"/>
                    <a:pt x="3203" y="743"/>
                  </a:cubicBezTo>
                  <a:cubicBezTo>
                    <a:pt x="3138" y="696"/>
                    <a:pt x="3062" y="671"/>
                    <a:pt x="2987" y="671"/>
                  </a:cubicBezTo>
                  <a:cubicBezTo>
                    <a:pt x="2929" y="671"/>
                    <a:pt x="2872" y="685"/>
                    <a:pt x="2822" y="716"/>
                  </a:cubicBezTo>
                  <a:cubicBezTo>
                    <a:pt x="2879" y="605"/>
                    <a:pt x="2852" y="463"/>
                    <a:pt x="2738" y="379"/>
                  </a:cubicBezTo>
                  <a:cubicBezTo>
                    <a:pt x="2683" y="336"/>
                    <a:pt x="2617" y="315"/>
                    <a:pt x="2552" y="315"/>
                  </a:cubicBezTo>
                  <a:cubicBezTo>
                    <a:pt x="2469" y="315"/>
                    <a:pt x="2387" y="350"/>
                    <a:pt x="2330" y="419"/>
                  </a:cubicBezTo>
                  <a:lnTo>
                    <a:pt x="1993" y="841"/>
                  </a:lnTo>
                  <a:cubicBezTo>
                    <a:pt x="1993" y="841"/>
                    <a:pt x="1979" y="841"/>
                    <a:pt x="1979" y="858"/>
                  </a:cubicBezTo>
                  <a:cubicBezTo>
                    <a:pt x="1966" y="871"/>
                    <a:pt x="519" y="2527"/>
                    <a:pt x="14" y="3609"/>
                  </a:cubicBezTo>
                  <a:lnTo>
                    <a:pt x="0" y="3622"/>
                  </a:lnTo>
                  <a:lnTo>
                    <a:pt x="1939" y="5156"/>
                  </a:lnTo>
                  <a:lnTo>
                    <a:pt x="1966" y="5183"/>
                  </a:lnTo>
                  <a:lnTo>
                    <a:pt x="1979" y="5156"/>
                  </a:lnTo>
                  <a:cubicBezTo>
                    <a:pt x="1979" y="5139"/>
                    <a:pt x="2276" y="4607"/>
                    <a:pt x="2472" y="4549"/>
                  </a:cubicBezTo>
                  <a:cubicBezTo>
                    <a:pt x="2893" y="4438"/>
                    <a:pt x="4241" y="3959"/>
                    <a:pt x="3948" y="2486"/>
                  </a:cubicBezTo>
                  <a:lnTo>
                    <a:pt x="3962" y="2415"/>
                  </a:lnTo>
                  <a:lnTo>
                    <a:pt x="5408" y="575"/>
                  </a:lnTo>
                  <a:cubicBezTo>
                    <a:pt x="5519" y="436"/>
                    <a:pt x="5492" y="237"/>
                    <a:pt x="5364" y="126"/>
                  </a:cubicBezTo>
                  <a:lnTo>
                    <a:pt x="5280" y="69"/>
                  </a:lnTo>
                  <a:cubicBezTo>
                    <a:pt x="5222" y="22"/>
                    <a:pt x="5154" y="0"/>
                    <a:pt x="5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59"/>
          <p:cNvGrpSpPr/>
          <p:nvPr/>
        </p:nvGrpSpPr>
        <p:grpSpPr>
          <a:xfrm>
            <a:off x="7139344" y="2639511"/>
            <a:ext cx="439956" cy="724101"/>
            <a:chOff x="7139125" y="2565753"/>
            <a:chExt cx="385622" cy="634676"/>
          </a:xfrm>
        </p:grpSpPr>
        <p:sp>
          <p:nvSpPr>
            <p:cNvPr id="1145" name="Google Shape;1145;p59"/>
            <p:cNvSpPr/>
            <p:nvPr/>
          </p:nvSpPr>
          <p:spPr>
            <a:xfrm>
              <a:off x="7150326" y="3169417"/>
              <a:ext cx="363322" cy="31012"/>
            </a:xfrm>
            <a:custGeom>
              <a:avLst/>
              <a:gdLst/>
              <a:ahLst/>
              <a:cxnLst/>
              <a:rect l="l" t="t" r="r" b="b"/>
              <a:pathLst>
                <a:path w="10509" h="897" extrusionOk="0">
                  <a:moveTo>
                    <a:pt x="506" y="0"/>
                  </a:moveTo>
                  <a:cubicBezTo>
                    <a:pt x="226" y="0"/>
                    <a:pt x="0" y="209"/>
                    <a:pt x="0" y="449"/>
                  </a:cubicBezTo>
                  <a:cubicBezTo>
                    <a:pt x="0" y="701"/>
                    <a:pt x="226" y="897"/>
                    <a:pt x="506" y="897"/>
                  </a:cubicBezTo>
                  <a:lnTo>
                    <a:pt x="10003" y="897"/>
                  </a:lnTo>
                  <a:cubicBezTo>
                    <a:pt x="10283" y="897"/>
                    <a:pt x="10509" y="701"/>
                    <a:pt x="10509" y="449"/>
                  </a:cubicBezTo>
                  <a:cubicBezTo>
                    <a:pt x="10509" y="209"/>
                    <a:pt x="10283" y="0"/>
                    <a:pt x="100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7219780" y="2722053"/>
              <a:ext cx="224410" cy="311844"/>
            </a:xfrm>
            <a:custGeom>
              <a:avLst/>
              <a:gdLst/>
              <a:ahLst/>
              <a:cxnLst/>
              <a:rect l="l" t="t" r="r" b="b"/>
              <a:pathLst>
                <a:path w="6491" h="9020" extrusionOk="0">
                  <a:moveTo>
                    <a:pt x="1811" y="1"/>
                  </a:moveTo>
                  <a:lnTo>
                    <a:pt x="1" y="9019"/>
                  </a:lnTo>
                  <a:lnTo>
                    <a:pt x="6490" y="9019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7139125" y="2565753"/>
              <a:ext cx="385622" cy="225828"/>
            </a:xfrm>
            <a:custGeom>
              <a:avLst/>
              <a:gdLst/>
              <a:ahLst/>
              <a:cxnLst/>
              <a:rect l="l" t="t" r="r" b="b"/>
              <a:pathLst>
                <a:path w="11154" h="6532" extrusionOk="0">
                  <a:moveTo>
                    <a:pt x="5536" y="1"/>
                  </a:moveTo>
                  <a:cubicBezTo>
                    <a:pt x="4356" y="1"/>
                    <a:pt x="3261" y="321"/>
                    <a:pt x="2360" y="773"/>
                  </a:cubicBezTo>
                  <a:cubicBezTo>
                    <a:pt x="1996" y="955"/>
                    <a:pt x="1659" y="1164"/>
                    <a:pt x="1363" y="1390"/>
                  </a:cubicBezTo>
                  <a:cubicBezTo>
                    <a:pt x="506" y="2024"/>
                    <a:pt x="1" y="2752"/>
                    <a:pt x="1" y="3271"/>
                  </a:cubicBezTo>
                  <a:cubicBezTo>
                    <a:pt x="1" y="3777"/>
                    <a:pt x="506" y="4495"/>
                    <a:pt x="1349" y="5125"/>
                  </a:cubicBezTo>
                  <a:cubicBezTo>
                    <a:pt x="1686" y="5378"/>
                    <a:pt x="2081" y="5617"/>
                    <a:pt x="2516" y="5830"/>
                  </a:cubicBezTo>
                  <a:cubicBezTo>
                    <a:pt x="3385" y="6251"/>
                    <a:pt x="4427" y="6531"/>
                    <a:pt x="5536" y="6531"/>
                  </a:cubicBezTo>
                  <a:lnTo>
                    <a:pt x="5621" y="6531"/>
                  </a:lnTo>
                  <a:cubicBezTo>
                    <a:pt x="8682" y="6531"/>
                    <a:pt x="11153" y="4384"/>
                    <a:pt x="11153" y="3258"/>
                  </a:cubicBezTo>
                  <a:cubicBezTo>
                    <a:pt x="11153" y="2121"/>
                    <a:pt x="8668" y="1"/>
                    <a:pt x="56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7437857" y="2592442"/>
              <a:ext cx="49577" cy="174868"/>
            </a:xfrm>
            <a:custGeom>
              <a:avLst/>
              <a:gdLst/>
              <a:ahLst/>
              <a:cxnLst/>
              <a:rect l="l" t="t" r="r" b="b"/>
              <a:pathLst>
                <a:path w="1434" h="5058" extrusionOk="0">
                  <a:moveTo>
                    <a:pt x="152" y="1"/>
                  </a:moveTo>
                  <a:cubicBezTo>
                    <a:pt x="223" y="759"/>
                    <a:pt x="422" y="3301"/>
                    <a:pt x="0" y="5058"/>
                  </a:cubicBezTo>
                  <a:cubicBezTo>
                    <a:pt x="435" y="4845"/>
                    <a:pt x="826" y="4606"/>
                    <a:pt x="1164" y="4353"/>
                  </a:cubicBezTo>
                  <a:cubicBezTo>
                    <a:pt x="1433" y="2570"/>
                    <a:pt x="1305" y="1349"/>
                    <a:pt x="1150" y="604"/>
                  </a:cubicBezTo>
                  <a:cubicBezTo>
                    <a:pt x="857" y="392"/>
                    <a:pt x="520" y="183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7176531" y="2592442"/>
              <a:ext cx="50061" cy="174868"/>
            </a:xfrm>
            <a:custGeom>
              <a:avLst/>
              <a:gdLst/>
              <a:ahLst/>
              <a:cxnLst/>
              <a:rect l="l" t="t" r="r" b="b"/>
              <a:pathLst>
                <a:path w="1448" h="5058" extrusionOk="0">
                  <a:moveTo>
                    <a:pt x="1278" y="1"/>
                  </a:moveTo>
                  <a:lnTo>
                    <a:pt x="1278" y="1"/>
                  </a:lnTo>
                  <a:cubicBezTo>
                    <a:pt x="914" y="183"/>
                    <a:pt x="591" y="392"/>
                    <a:pt x="294" y="618"/>
                  </a:cubicBezTo>
                  <a:cubicBezTo>
                    <a:pt x="125" y="1349"/>
                    <a:pt x="1" y="2583"/>
                    <a:pt x="281" y="4353"/>
                  </a:cubicBezTo>
                  <a:cubicBezTo>
                    <a:pt x="618" y="4606"/>
                    <a:pt x="1012" y="4845"/>
                    <a:pt x="1447" y="5058"/>
                  </a:cubicBezTo>
                  <a:cubicBezTo>
                    <a:pt x="1012" y="3301"/>
                    <a:pt x="1208" y="773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7246469" y="2640947"/>
              <a:ext cx="171030" cy="73916"/>
            </a:xfrm>
            <a:custGeom>
              <a:avLst/>
              <a:gdLst/>
              <a:ahLst/>
              <a:cxnLst/>
              <a:rect l="l" t="t" r="r" b="b"/>
              <a:pathLst>
                <a:path w="4947" h="2138" extrusionOk="0">
                  <a:moveTo>
                    <a:pt x="4188" y="0"/>
                  </a:moveTo>
                  <a:cubicBezTo>
                    <a:pt x="4087" y="0"/>
                    <a:pt x="4002" y="85"/>
                    <a:pt x="4002" y="186"/>
                  </a:cubicBezTo>
                  <a:lnTo>
                    <a:pt x="4002" y="675"/>
                  </a:lnTo>
                  <a:lnTo>
                    <a:pt x="3682" y="675"/>
                  </a:lnTo>
                  <a:lnTo>
                    <a:pt x="3682" y="199"/>
                  </a:lnTo>
                  <a:cubicBezTo>
                    <a:pt x="3682" y="101"/>
                    <a:pt x="3611" y="17"/>
                    <a:pt x="3514" y="17"/>
                  </a:cubicBezTo>
                  <a:cubicBezTo>
                    <a:pt x="3412" y="17"/>
                    <a:pt x="3328" y="101"/>
                    <a:pt x="3328" y="199"/>
                  </a:cubicBezTo>
                  <a:lnTo>
                    <a:pt x="3328" y="675"/>
                  </a:lnTo>
                  <a:lnTo>
                    <a:pt x="3008" y="675"/>
                  </a:lnTo>
                  <a:lnTo>
                    <a:pt x="3008" y="199"/>
                  </a:lnTo>
                  <a:cubicBezTo>
                    <a:pt x="3008" y="101"/>
                    <a:pt x="2937" y="31"/>
                    <a:pt x="2839" y="31"/>
                  </a:cubicBezTo>
                  <a:cubicBezTo>
                    <a:pt x="2738" y="31"/>
                    <a:pt x="2654" y="101"/>
                    <a:pt x="2654" y="199"/>
                  </a:cubicBezTo>
                  <a:lnTo>
                    <a:pt x="2654" y="675"/>
                  </a:lnTo>
                  <a:lnTo>
                    <a:pt x="2334" y="675"/>
                  </a:lnTo>
                  <a:lnTo>
                    <a:pt x="2334" y="213"/>
                  </a:lnTo>
                  <a:cubicBezTo>
                    <a:pt x="2334" y="115"/>
                    <a:pt x="2263" y="31"/>
                    <a:pt x="2165" y="31"/>
                  </a:cubicBezTo>
                  <a:cubicBezTo>
                    <a:pt x="2064" y="31"/>
                    <a:pt x="1980" y="115"/>
                    <a:pt x="1980" y="213"/>
                  </a:cubicBezTo>
                  <a:lnTo>
                    <a:pt x="1980" y="675"/>
                  </a:lnTo>
                  <a:lnTo>
                    <a:pt x="1673" y="675"/>
                  </a:lnTo>
                  <a:lnTo>
                    <a:pt x="1659" y="226"/>
                  </a:lnTo>
                  <a:cubicBezTo>
                    <a:pt x="1659" y="128"/>
                    <a:pt x="1588" y="44"/>
                    <a:pt x="1491" y="44"/>
                  </a:cubicBezTo>
                  <a:cubicBezTo>
                    <a:pt x="1390" y="44"/>
                    <a:pt x="1305" y="128"/>
                    <a:pt x="1305" y="226"/>
                  </a:cubicBezTo>
                  <a:lnTo>
                    <a:pt x="1305" y="675"/>
                  </a:lnTo>
                  <a:lnTo>
                    <a:pt x="998" y="675"/>
                  </a:lnTo>
                  <a:lnTo>
                    <a:pt x="998" y="226"/>
                  </a:lnTo>
                  <a:cubicBezTo>
                    <a:pt x="998" y="128"/>
                    <a:pt x="914" y="58"/>
                    <a:pt x="816" y="58"/>
                  </a:cubicBezTo>
                  <a:cubicBezTo>
                    <a:pt x="715" y="58"/>
                    <a:pt x="631" y="128"/>
                    <a:pt x="631" y="226"/>
                  </a:cubicBezTo>
                  <a:lnTo>
                    <a:pt x="631" y="675"/>
                  </a:lnTo>
                  <a:lnTo>
                    <a:pt x="409" y="675"/>
                  </a:lnTo>
                  <a:cubicBezTo>
                    <a:pt x="183" y="675"/>
                    <a:pt x="1" y="860"/>
                    <a:pt x="1" y="1083"/>
                  </a:cubicBezTo>
                  <a:cubicBezTo>
                    <a:pt x="1" y="1308"/>
                    <a:pt x="183" y="1490"/>
                    <a:pt x="409" y="1490"/>
                  </a:cubicBezTo>
                  <a:lnTo>
                    <a:pt x="631" y="1490"/>
                  </a:lnTo>
                  <a:lnTo>
                    <a:pt x="631" y="1969"/>
                  </a:lnTo>
                  <a:cubicBezTo>
                    <a:pt x="631" y="2067"/>
                    <a:pt x="715" y="2138"/>
                    <a:pt x="816" y="2138"/>
                  </a:cubicBezTo>
                  <a:cubicBezTo>
                    <a:pt x="914" y="2138"/>
                    <a:pt x="998" y="2067"/>
                    <a:pt x="998" y="1969"/>
                  </a:cubicBezTo>
                  <a:lnTo>
                    <a:pt x="998" y="1490"/>
                  </a:lnTo>
                  <a:lnTo>
                    <a:pt x="1305" y="1490"/>
                  </a:lnTo>
                  <a:lnTo>
                    <a:pt x="1305" y="1956"/>
                  </a:lnTo>
                  <a:cubicBezTo>
                    <a:pt x="1305" y="2053"/>
                    <a:pt x="1390" y="2138"/>
                    <a:pt x="1491" y="2138"/>
                  </a:cubicBezTo>
                  <a:cubicBezTo>
                    <a:pt x="1588" y="2138"/>
                    <a:pt x="1673" y="2053"/>
                    <a:pt x="1673" y="1956"/>
                  </a:cubicBezTo>
                  <a:lnTo>
                    <a:pt x="1673" y="1490"/>
                  </a:lnTo>
                  <a:lnTo>
                    <a:pt x="1980" y="1490"/>
                  </a:lnTo>
                  <a:lnTo>
                    <a:pt x="1980" y="1956"/>
                  </a:lnTo>
                  <a:cubicBezTo>
                    <a:pt x="1980" y="2040"/>
                    <a:pt x="2064" y="2124"/>
                    <a:pt x="2165" y="2124"/>
                  </a:cubicBezTo>
                  <a:cubicBezTo>
                    <a:pt x="2263" y="2124"/>
                    <a:pt x="2347" y="2040"/>
                    <a:pt x="2347" y="1956"/>
                  </a:cubicBezTo>
                  <a:lnTo>
                    <a:pt x="2334" y="1490"/>
                  </a:lnTo>
                  <a:lnTo>
                    <a:pt x="2654" y="1490"/>
                  </a:lnTo>
                  <a:lnTo>
                    <a:pt x="2654" y="1939"/>
                  </a:lnTo>
                  <a:cubicBezTo>
                    <a:pt x="2654" y="2040"/>
                    <a:pt x="2738" y="2107"/>
                    <a:pt x="2839" y="2107"/>
                  </a:cubicBezTo>
                  <a:cubicBezTo>
                    <a:pt x="2937" y="2107"/>
                    <a:pt x="3008" y="2040"/>
                    <a:pt x="3008" y="1939"/>
                  </a:cubicBezTo>
                  <a:lnTo>
                    <a:pt x="3008" y="1490"/>
                  </a:lnTo>
                  <a:lnTo>
                    <a:pt x="3328" y="1490"/>
                  </a:lnTo>
                  <a:lnTo>
                    <a:pt x="3328" y="1925"/>
                  </a:lnTo>
                  <a:cubicBezTo>
                    <a:pt x="3328" y="2023"/>
                    <a:pt x="3412" y="2107"/>
                    <a:pt x="3514" y="2107"/>
                  </a:cubicBezTo>
                  <a:cubicBezTo>
                    <a:pt x="3611" y="2107"/>
                    <a:pt x="3682" y="2023"/>
                    <a:pt x="3682" y="1925"/>
                  </a:cubicBezTo>
                  <a:lnTo>
                    <a:pt x="3682" y="1490"/>
                  </a:lnTo>
                  <a:lnTo>
                    <a:pt x="4002" y="1490"/>
                  </a:lnTo>
                  <a:lnTo>
                    <a:pt x="4002" y="1925"/>
                  </a:lnTo>
                  <a:cubicBezTo>
                    <a:pt x="4002" y="2023"/>
                    <a:pt x="4087" y="2094"/>
                    <a:pt x="4188" y="2094"/>
                  </a:cubicBezTo>
                  <a:cubicBezTo>
                    <a:pt x="4286" y="2094"/>
                    <a:pt x="4356" y="2023"/>
                    <a:pt x="4356" y="1925"/>
                  </a:cubicBezTo>
                  <a:lnTo>
                    <a:pt x="4356" y="1490"/>
                  </a:lnTo>
                  <a:lnTo>
                    <a:pt x="4538" y="1490"/>
                  </a:lnTo>
                  <a:cubicBezTo>
                    <a:pt x="4761" y="1490"/>
                    <a:pt x="4946" y="1308"/>
                    <a:pt x="4946" y="1083"/>
                  </a:cubicBezTo>
                  <a:cubicBezTo>
                    <a:pt x="4946" y="860"/>
                    <a:pt x="4761" y="675"/>
                    <a:pt x="4538" y="675"/>
                  </a:cubicBezTo>
                  <a:lnTo>
                    <a:pt x="4356" y="675"/>
                  </a:lnTo>
                  <a:lnTo>
                    <a:pt x="4356" y="186"/>
                  </a:lnTo>
                  <a:cubicBezTo>
                    <a:pt x="4356" y="85"/>
                    <a:pt x="4286" y="0"/>
                    <a:pt x="4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7163947" y="3033859"/>
              <a:ext cx="336079" cy="145723"/>
            </a:xfrm>
            <a:custGeom>
              <a:avLst/>
              <a:gdLst/>
              <a:ahLst/>
              <a:cxnLst/>
              <a:rect l="l" t="t" r="r" b="b"/>
              <a:pathLst>
                <a:path w="9721" h="4215" extrusionOk="0">
                  <a:moveTo>
                    <a:pt x="405" y="0"/>
                  </a:moveTo>
                  <a:cubicBezTo>
                    <a:pt x="183" y="0"/>
                    <a:pt x="1" y="169"/>
                    <a:pt x="1" y="381"/>
                  </a:cubicBezTo>
                  <a:lnTo>
                    <a:pt x="1" y="3823"/>
                  </a:lnTo>
                  <a:cubicBezTo>
                    <a:pt x="1" y="4032"/>
                    <a:pt x="183" y="4214"/>
                    <a:pt x="405" y="4214"/>
                  </a:cubicBezTo>
                  <a:lnTo>
                    <a:pt x="9312" y="4214"/>
                  </a:lnTo>
                  <a:cubicBezTo>
                    <a:pt x="9538" y="4214"/>
                    <a:pt x="9720" y="4032"/>
                    <a:pt x="9720" y="3823"/>
                  </a:cubicBezTo>
                  <a:lnTo>
                    <a:pt x="9720" y="381"/>
                  </a:lnTo>
                  <a:cubicBezTo>
                    <a:pt x="9720" y="169"/>
                    <a:pt x="9538" y="0"/>
                    <a:pt x="9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7263029" y="3065908"/>
              <a:ext cx="137910" cy="65653"/>
            </a:xfrm>
            <a:custGeom>
              <a:avLst/>
              <a:gdLst/>
              <a:ahLst/>
              <a:cxnLst/>
              <a:rect l="l" t="t" r="r" b="b"/>
              <a:pathLst>
                <a:path w="3989" h="1899" extrusionOk="0">
                  <a:moveTo>
                    <a:pt x="0" y="0"/>
                  </a:moveTo>
                  <a:lnTo>
                    <a:pt x="0" y="1898"/>
                  </a:lnTo>
                  <a:lnTo>
                    <a:pt x="3989" y="189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60"/>
          <p:cNvSpPr txBox="1">
            <a:spLocks noGrp="1"/>
          </p:cNvSpPr>
          <p:nvPr>
            <p:ph type="title"/>
          </p:nvPr>
        </p:nvSpPr>
        <p:spPr>
          <a:xfrm>
            <a:off x="1397550" y="432600"/>
            <a:ext cx="63489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Scores</a:t>
            </a:r>
            <a:endParaRPr/>
          </a:p>
        </p:txBody>
      </p:sp>
      <p:graphicFrame>
        <p:nvGraphicFramePr>
          <p:cNvPr id="1158" name="Google Shape;1158;p60"/>
          <p:cNvGraphicFramePr/>
          <p:nvPr/>
        </p:nvGraphicFramePr>
        <p:xfrm>
          <a:off x="792975" y="1236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{DD894F82-A0BC-4159-8526-BCA2EED786AA}</a:tableStyleId>
              </a:tblPr>
              <a:tblGrid>
                <a:gridCol w="129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3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Prompt"/>
                        <a:ea typeface="Prompt"/>
                        <a:cs typeface="Prompt"/>
                        <a:sym typeface="Prompt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Mice Imputation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MI + Scaled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Drop NANS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DT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0.62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0.62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0.95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NB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0.61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0.62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0.94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KNN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0.62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0.61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0.92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Alfa Slab One"/>
                          <a:ea typeface="Alfa Slab One"/>
                          <a:cs typeface="Alfa Slab One"/>
                          <a:sym typeface="Alfa Slab One"/>
                        </a:rPr>
                        <a:t>RF</a:t>
                      </a:r>
                      <a:endParaRPr sz="1800">
                        <a:solidFill>
                          <a:schemeClr val="accent1"/>
                        </a:solidFill>
                        <a:latin typeface="Alfa Slab One"/>
                        <a:ea typeface="Alfa Slab One"/>
                        <a:cs typeface="Alfa Slab One"/>
                        <a:sym typeface="Alfa Slab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0.63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0.63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0.97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59" name="Google Shape;1159;p60"/>
          <p:cNvGrpSpPr/>
          <p:nvPr/>
        </p:nvGrpSpPr>
        <p:grpSpPr>
          <a:xfrm>
            <a:off x="1481450" y="540956"/>
            <a:ext cx="6155138" cy="284589"/>
            <a:chOff x="1481450" y="540956"/>
            <a:chExt cx="6155138" cy="284589"/>
          </a:xfrm>
        </p:grpSpPr>
        <p:sp>
          <p:nvSpPr>
            <p:cNvPr id="1160" name="Google Shape;1160;p60"/>
            <p:cNvSpPr/>
            <p:nvPr/>
          </p:nvSpPr>
          <p:spPr>
            <a:xfrm>
              <a:off x="1481450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0"/>
            <p:cNvSpPr/>
            <p:nvPr/>
          </p:nvSpPr>
          <p:spPr>
            <a:xfrm>
              <a:off x="7337938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60"/>
          <p:cNvGrpSpPr/>
          <p:nvPr/>
        </p:nvGrpSpPr>
        <p:grpSpPr>
          <a:xfrm>
            <a:off x="7474675" y="1935087"/>
            <a:ext cx="2458877" cy="3283574"/>
            <a:chOff x="7474675" y="1859925"/>
            <a:chExt cx="2458877" cy="3283574"/>
          </a:xfrm>
        </p:grpSpPr>
        <p:sp>
          <p:nvSpPr>
            <p:cNvPr id="1163" name="Google Shape;1163;p60"/>
            <p:cNvSpPr/>
            <p:nvPr/>
          </p:nvSpPr>
          <p:spPr>
            <a:xfrm rot="866068">
              <a:off x="8570616" y="3517872"/>
              <a:ext cx="1017805" cy="1106258"/>
            </a:xfrm>
            <a:custGeom>
              <a:avLst/>
              <a:gdLst/>
              <a:ahLst/>
              <a:cxnLst/>
              <a:rect l="l" t="t" r="r" b="b"/>
              <a:pathLst>
                <a:path w="6478" h="7041" extrusionOk="0">
                  <a:moveTo>
                    <a:pt x="4383" y="1"/>
                  </a:moveTo>
                  <a:cubicBezTo>
                    <a:pt x="4383" y="1"/>
                    <a:pt x="142" y="3133"/>
                    <a:pt x="71" y="4117"/>
                  </a:cubicBezTo>
                  <a:cubicBezTo>
                    <a:pt x="1" y="5088"/>
                    <a:pt x="985" y="5860"/>
                    <a:pt x="1042" y="5931"/>
                  </a:cubicBezTo>
                  <a:lnTo>
                    <a:pt x="6477" y="7040"/>
                  </a:lnTo>
                  <a:lnTo>
                    <a:pt x="6477" y="7040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60"/>
            <p:cNvGrpSpPr/>
            <p:nvPr/>
          </p:nvGrpSpPr>
          <p:grpSpPr>
            <a:xfrm>
              <a:off x="7474675" y="1859925"/>
              <a:ext cx="2458877" cy="3283574"/>
              <a:chOff x="7750525" y="1971075"/>
              <a:chExt cx="2458877" cy="3283574"/>
            </a:xfrm>
          </p:grpSpPr>
          <p:sp>
            <p:nvSpPr>
              <p:cNvPr id="1165" name="Google Shape;1165;p60"/>
              <p:cNvSpPr/>
              <p:nvPr/>
            </p:nvSpPr>
            <p:spPr>
              <a:xfrm>
                <a:off x="8094300" y="2331650"/>
                <a:ext cx="545747" cy="649678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4314" extrusionOk="0">
                    <a:moveTo>
                      <a:pt x="2643" y="1"/>
                    </a:moveTo>
                    <a:lnTo>
                      <a:pt x="70" y="338"/>
                    </a:lnTo>
                    <a:cubicBezTo>
                      <a:pt x="0" y="408"/>
                      <a:pt x="278" y="4313"/>
                      <a:pt x="1156" y="4313"/>
                    </a:cubicBezTo>
                    <a:cubicBezTo>
                      <a:pt x="1164" y="4313"/>
                      <a:pt x="1172" y="4313"/>
                      <a:pt x="1180" y="4313"/>
                    </a:cubicBezTo>
                    <a:cubicBezTo>
                      <a:pt x="2093" y="4245"/>
                      <a:pt x="3624" y="2573"/>
                      <a:pt x="3624" y="2502"/>
                    </a:cubicBezTo>
                    <a:cubicBezTo>
                      <a:pt x="3624" y="2431"/>
                      <a:pt x="2643" y="1"/>
                      <a:pt x="2643" y="1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60"/>
              <p:cNvSpPr/>
              <p:nvPr/>
            </p:nvSpPr>
            <p:spPr>
              <a:xfrm>
                <a:off x="7750525" y="3599537"/>
                <a:ext cx="1181873" cy="1655112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12178" extrusionOk="0">
                    <a:moveTo>
                      <a:pt x="7374" y="0"/>
                    </a:moveTo>
                    <a:lnTo>
                      <a:pt x="5914" y="968"/>
                    </a:lnTo>
                    <a:cubicBezTo>
                      <a:pt x="5914" y="1180"/>
                      <a:pt x="4805" y="2991"/>
                      <a:pt x="4734" y="3540"/>
                    </a:cubicBezTo>
                    <a:cubicBezTo>
                      <a:pt x="4734" y="3540"/>
                      <a:pt x="2850" y="6884"/>
                      <a:pt x="1882" y="10226"/>
                    </a:cubicBezTo>
                    <a:lnTo>
                      <a:pt x="490" y="11406"/>
                    </a:lnTo>
                    <a:lnTo>
                      <a:pt x="1" y="12178"/>
                    </a:lnTo>
                    <a:lnTo>
                      <a:pt x="1" y="12178"/>
                    </a:lnTo>
                    <a:lnTo>
                      <a:pt x="561" y="12110"/>
                    </a:lnTo>
                    <a:cubicBezTo>
                      <a:pt x="561" y="12110"/>
                      <a:pt x="844" y="11827"/>
                      <a:pt x="1039" y="11827"/>
                    </a:cubicBezTo>
                    <a:cubicBezTo>
                      <a:pt x="1248" y="11827"/>
                      <a:pt x="1602" y="12110"/>
                      <a:pt x="1602" y="12110"/>
                    </a:cubicBezTo>
                    <a:lnTo>
                      <a:pt x="2641" y="12039"/>
                    </a:lnTo>
                    <a:lnTo>
                      <a:pt x="2782" y="10913"/>
                    </a:lnTo>
                    <a:cubicBezTo>
                      <a:pt x="2782" y="10913"/>
                      <a:pt x="6757" y="5421"/>
                      <a:pt x="6828" y="5071"/>
                    </a:cubicBezTo>
                    <a:cubicBezTo>
                      <a:pt x="6895" y="4720"/>
                      <a:pt x="8696" y="617"/>
                      <a:pt x="8696" y="617"/>
                    </a:cubicBezTo>
                    <a:lnTo>
                      <a:pt x="7374" y="0"/>
                    </a:ln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60"/>
              <p:cNvSpPr/>
              <p:nvPr/>
            </p:nvSpPr>
            <p:spPr>
              <a:xfrm>
                <a:off x="8439719" y="3599537"/>
                <a:ext cx="492674" cy="363016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2671" extrusionOk="0">
                    <a:moveTo>
                      <a:pt x="2303" y="0"/>
                    </a:moveTo>
                    <a:lnTo>
                      <a:pt x="843" y="968"/>
                    </a:lnTo>
                    <a:cubicBezTo>
                      <a:pt x="843" y="1109"/>
                      <a:pt x="351" y="1952"/>
                      <a:pt x="1" y="2670"/>
                    </a:cubicBezTo>
                    <a:cubicBezTo>
                      <a:pt x="675" y="2626"/>
                      <a:pt x="1882" y="2529"/>
                      <a:pt x="2836" y="2444"/>
                    </a:cubicBezTo>
                    <a:cubicBezTo>
                      <a:pt x="3244" y="1473"/>
                      <a:pt x="3625" y="617"/>
                      <a:pt x="3625" y="617"/>
                    </a:cubicBezTo>
                    <a:lnTo>
                      <a:pt x="2303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60"/>
              <p:cNvSpPr/>
              <p:nvPr/>
            </p:nvSpPr>
            <p:spPr>
              <a:xfrm>
                <a:off x="8420420" y="2927331"/>
                <a:ext cx="664600" cy="913587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6722" extrusionOk="0">
                    <a:moveTo>
                      <a:pt x="1265" y="0"/>
                    </a:moveTo>
                    <a:cubicBezTo>
                      <a:pt x="1265" y="44"/>
                      <a:pt x="618" y="1420"/>
                      <a:pt x="213" y="2289"/>
                    </a:cubicBezTo>
                    <a:cubicBezTo>
                      <a:pt x="1" y="2728"/>
                      <a:pt x="14" y="3247"/>
                      <a:pt x="254" y="3668"/>
                    </a:cubicBezTo>
                    <a:cubicBezTo>
                      <a:pt x="507" y="4117"/>
                      <a:pt x="773" y="4622"/>
                      <a:pt x="773" y="4666"/>
                    </a:cubicBezTo>
                    <a:cubicBezTo>
                      <a:pt x="773" y="4734"/>
                      <a:pt x="507" y="5705"/>
                      <a:pt x="635" y="5985"/>
                    </a:cubicBezTo>
                    <a:cubicBezTo>
                      <a:pt x="635" y="5985"/>
                      <a:pt x="298" y="6477"/>
                      <a:pt x="436" y="6605"/>
                    </a:cubicBezTo>
                    <a:cubicBezTo>
                      <a:pt x="490" y="6658"/>
                      <a:pt x="748" y="6722"/>
                      <a:pt x="1136" y="6722"/>
                    </a:cubicBezTo>
                    <a:cubicBezTo>
                      <a:pt x="1759" y="6722"/>
                      <a:pt x="2717" y="6556"/>
                      <a:pt x="3696" y="5914"/>
                    </a:cubicBezTo>
                    <a:lnTo>
                      <a:pt x="4889" y="5705"/>
                    </a:lnTo>
                    <a:lnTo>
                      <a:pt x="4889" y="4525"/>
                    </a:lnTo>
                    <a:lnTo>
                      <a:pt x="1478" y="1109"/>
                    </a:lnTo>
                    <a:lnTo>
                      <a:pt x="1265" y="0"/>
                    </a:ln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60"/>
              <p:cNvSpPr/>
              <p:nvPr/>
            </p:nvSpPr>
            <p:spPr>
              <a:xfrm>
                <a:off x="8420420" y="3049649"/>
                <a:ext cx="460191" cy="408817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008" extrusionOk="0">
                    <a:moveTo>
                      <a:pt x="1545" y="0"/>
                    </a:moveTo>
                    <a:lnTo>
                      <a:pt x="1447" y="27"/>
                    </a:lnTo>
                    <a:lnTo>
                      <a:pt x="746" y="253"/>
                    </a:lnTo>
                    <a:cubicBezTo>
                      <a:pt x="564" y="631"/>
                      <a:pt x="365" y="1052"/>
                      <a:pt x="213" y="1389"/>
                    </a:cubicBezTo>
                    <a:cubicBezTo>
                      <a:pt x="1" y="1828"/>
                      <a:pt x="14" y="2347"/>
                      <a:pt x="254" y="2768"/>
                    </a:cubicBezTo>
                    <a:cubicBezTo>
                      <a:pt x="298" y="2839"/>
                      <a:pt x="338" y="2923"/>
                      <a:pt x="382" y="3008"/>
                    </a:cubicBezTo>
                    <a:cubicBezTo>
                      <a:pt x="1420" y="2937"/>
                      <a:pt x="3106" y="2738"/>
                      <a:pt x="3386" y="2121"/>
                    </a:cubicBez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60"/>
              <p:cNvSpPr/>
              <p:nvPr/>
            </p:nvSpPr>
            <p:spPr>
              <a:xfrm>
                <a:off x="8233545" y="2929234"/>
                <a:ext cx="571094" cy="384897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2832" extrusionOk="0">
                    <a:moveTo>
                      <a:pt x="2530" y="0"/>
                    </a:moveTo>
                    <a:cubicBezTo>
                      <a:pt x="2277" y="0"/>
                      <a:pt x="2005" y="68"/>
                      <a:pt x="1757" y="199"/>
                    </a:cubicBezTo>
                    <a:cubicBezTo>
                      <a:pt x="1403" y="381"/>
                      <a:pt x="968" y="661"/>
                      <a:pt x="590" y="1069"/>
                    </a:cubicBezTo>
                    <a:cubicBezTo>
                      <a:pt x="577" y="1082"/>
                      <a:pt x="560" y="1112"/>
                      <a:pt x="533" y="1126"/>
                    </a:cubicBezTo>
                    <a:cubicBezTo>
                      <a:pt x="0" y="1729"/>
                      <a:pt x="449" y="2333"/>
                      <a:pt x="799" y="2656"/>
                    </a:cubicBezTo>
                    <a:cubicBezTo>
                      <a:pt x="925" y="2772"/>
                      <a:pt x="1123" y="2832"/>
                      <a:pt x="1343" y="2832"/>
                    </a:cubicBezTo>
                    <a:cubicBezTo>
                      <a:pt x="1417" y="2832"/>
                      <a:pt x="1494" y="2825"/>
                      <a:pt x="1571" y="2812"/>
                    </a:cubicBezTo>
                    <a:cubicBezTo>
                      <a:pt x="2161" y="2683"/>
                      <a:pt x="2515" y="2515"/>
                      <a:pt x="2667" y="2417"/>
                    </a:cubicBezTo>
                    <a:cubicBezTo>
                      <a:pt x="2751" y="2377"/>
                      <a:pt x="2782" y="2346"/>
                      <a:pt x="2782" y="2346"/>
                    </a:cubicBezTo>
                    <a:cubicBezTo>
                      <a:pt x="4201" y="1308"/>
                      <a:pt x="3975" y="691"/>
                      <a:pt x="3470" y="337"/>
                    </a:cubicBezTo>
                    <a:cubicBezTo>
                      <a:pt x="3341" y="239"/>
                      <a:pt x="3190" y="168"/>
                      <a:pt x="3035" y="114"/>
                    </a:cubicBezTo>
                    <a:cubicBezTo>
                      <a:pt x="2991" y="101"/>
                      <a:pt x="2950" y="71"/>
                      <a:pt x="2907" y="57"/>
                    </a:cubicBezTo>
                    <a:cubicBezTo>
                      <a:pt x="2791" y="19"/>
                      <a:pt x="2663" y="0"/>
                      <a:pt x="2530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60"/>
              <p:cNvSpPr/>
              <p:nvPr/>
            </p:nvSpPr>
            <p:spPr>
              <a:xfrm>
                <a:off x="8233545" y="2944727"/>
                <a:ext cx="471608" cy="369403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718" extrusionOk="0">
                    <a:moveTo>
                      <a:pt x="3035" y="0"/>
                    </a:moveTo>
                    <a:cubicBezTo>
                      <a:pt x="2809" y="112"/>
                      <a:pt x="2515" y="280"/>
                      <a:pt x="2148" y="506"/>
                    </a:cubicBezTo>
                    <a:cubicBezTo>
                      <a:pt x="1531" y="897"/>
                      <a:pt x="928" y="955"/>
                      <a:pt x="590" y="955"/>
                    </a:cubicBezTo>
                    <a:cubicBezTo>
                      <a:pt x="577" y="968"/>
                      <a:pt x="560" y="998"/>
                      <a:pt x="533" y="1012"/>
                    </a:cubicBezTo>
                    <a:cubicBezTo>
                      <a:pt x="0" y="1615"/>
                      <a:pt x="449" y="2219"/>
                      <a:pt x="799" y="2542"/>
                    </a:cubicBezTo>
                    <a:cubicBezTo>
                      <a:pt x="925" y="2658"/>
                      <a:pt x="1123" y="2718"/>
                      <a:pt x="1343" y="2718"/>
                    </a:cubicBezTo>
                    <a:cubicBezTo>
                      <a:pt x="1417" y="2718"/>
                      <a:pt x="1494" y="2711"/>
                      <a:pt x="1571" y="2698"/>
                    </a:cubicBezTo>
                    <a:cubicBezTo>
                      <a:pt x="2161" y="2569"/>
                      <a:pt x="2515" y="2401"/>
                      <a:pt x="2667" y="2303"/>
                    </a:cubicBezTo>
                    <a:cubicBezTo>
                      <a:pt x="2445" y="1292"/>
                      <a:pt x="3021" y="590"/>
                      <a:pt x="3470" y="223"/>
                    </a:cubicBezTo>
                    <a:cubicBezTo>
                      <a:pt x="3341" y="125"/>
                      <a:pt x="3190" y="54"/>
                      <a:pt x="3035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60"/>
              <p:cNvSpPr/>
              <p:nvPr/>
            </p:nvSpPr>
            <p:spPr>
              <a:xfrm>
                <a:off x="8579025" y="2671686"/>
                <a:ext cx="1630376" cy="1135936"/>
              </a:xfrm>
              <a:custGeom>
                <a:avLst/>
                <a:gdLst/>
                <a:ahLst/>
                <a:cxnLst/>
                <a:rect l="l" t="t" r="r" b="b"/>
                <a:pathLst>
                  <a:path w="11996" h="8358" extrusionOk="0">
                    <a:moveTo>
                      <a:pt x="2263" y="0"/>
                    </a:moveTo>
                    <a:cubicBezTo>
                      <a:pt x="1031" y="2301"/>
                      <a:pt x="355" y="2566"/>
                      <a:pt x="109" y="2566"/>
                    </a:cubicBezTo>
                    <a:cubicBezTo>
                      <a:pt x="36" y="2566"/>
                      <a:pt x="0" y="2542"/>
                      <a:pt x="0" y="2542"/>
                    </a:cubicBezTo>
                    <a:lnTo>
                      <a:pt x="0" y="2542"/>
                    </a:lnTo>
                    <a:cubicBezTo>
                      <a:pt x="41" y="3948"/>
                      <a:pt x="3652" y="6547"/>
                      <a:pt x="3652" y="6547"/>
                    </a:cubicBezTo>
                    <a:cubicBezTo>
                      <a:pt x="4973" y="7235"/>
                      <a:pt x="11237" y="8358"/>
                      <a:pt x="11237" y="8358"/>
                    </a:cubicBezTo>
                    <a:cubicBezTo>
                      <a:pt x="11237" y="8358"/>
                      <a:pt x="11996" y="2569"/>
                      <a:pt x="11925" y="2431"/>
                    </a:cubicBezTo>
                    <a:cubicBezTo>
                      <a:pt x="11871" y="2289"/>
                      <a:pt x="2263" y="0"/>
                      <a:pt x="2263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60"/>
              <p:cNvSpPr/>
              <p:nvPr/>
            </p:nvSpPr>
            <p:spPr>
              <a:xfrm>
                <a:off x="8422323" y="2571793"/>
                <a:ext cx="452852" cy="45407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341" extrusionOk="0">
                    <a:moveTo>
                      <a:pt x="2032" y="0"/>
                    </a:moveTo>
                    <a:cubicBezTo>
                      <a:pt x="2016" y="0"/>
                      <a:pt x="1999" y="1"/>
                      <a:pt x="1983" y="3"/>
                    </a:cubicBezTo>
                    <a:lnTo>
                      <a:pt x="789" y="287"/>
                    </a:lnTo>
                    <a:lnTo>
                      <a:pt x="452" y="354"/>
                    </a:lnTo>
                    <a:cubicBezTo>
                      <a:pt x="381" y="384"/>
                      <a:pt x="324" y="411"/>
                      <a:pt x="284" y="469"/>
                    </a:cubicBezTo>
                    <a:lnTo>
                      <a:pt x="85" y="735"/>
                    </a:lnTo>
                    <a:cubicBezTo>
                      <a:pt x="0" y="846"/>
                      <a:pt x="14" y="1015"/>
                      <a:pt x="115" y="1113"/>
                    </a:cubicBezTo>
                    <a:cubicBezTo>
                      <a:pt x="213" y="1197"/>
                      <a:pt x="324" y="1312"/>
                      <a:pt x="452" y="1436"/>
                    </a:cubicBezTo>
                    <a:cubicBezTo>
                      <a:pt x="621" y="1605"/>
                      <a:pt x="789" y="1817"/>
                      <a:pt x="928" y="2026"/>
                    </a:cubicBezTo>
                    <a:cubicBezTo>
                      <a:pt x="1056" y="2225"/>
                      <a:pt x="1153" y="2421"/>
                      <a:pt x="1180" y="2616"/>
                    </a:cubicBezTo>
                    <a:lnTo>
                      <a:pt x="1309" y="3122"/>
                    </a:lnTo>
                    <a:cubicBezTo>
                      <a:pt x="1340" y="3263"/>
                      <a:pt x="1460" y="3340"/>
                      <a:pt x="1583" y="3340"/>
                    </a:cubicBezTo>
                    <a:cubicBezTo>
                      <a:pt x="1669" y="3340"/>
                      <a:pt x="1756" y="3302"/>
                      <a:pt x="1814" y="3220"/>
                    </a:cubicBezTo>
                    <a:cubicBezTo>
                      <a:pt x="2222" y="2616"/>
                      <a:pt x="2910" y="1605"/>
                      <a:pt x="3261" y="1059"/>
                    </a:cubicBezTo>
                    <a:cubicBezTo>
                      <a:pt x="3331" y="944"/>
                      <a:pt x="3301" y="792"/>
                      <a:pt x="3217" y="708"/>
                    </a:cubicBezTo>
                    <a:cubicBezTo>
                      <a:pt x="3190" y="678"/>
                      <a:pt x="3149" y="664"/>
                      <a:pt x="3119" y="651"/>
                    </a:cubicBezTo>
                    <a:cubicBezTo>
                      <a:pt x="2853" y="553"/>
                      <a:pt x="2502" y="398"/>
                      <a:pt x="2249" y="88"/>
                    </a:cubicBezTo>
                    <a:cubicBezTo>
                      <a:pt x="2201" y="29"/>
                      <a:pt x="2116" y="0"/>
                      <a:pt x="2032" y="0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60"/>
              <p:cNvSpPr/>
              <p:nvPr/>
            </p:nvSpPr>
            <p:spPr>
              <a:xfrm>
                <a:off x="8483753" y="2571793"/>
                <a:ext cx="375791" cy="275490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2027" extrusionOk="0">
                    <a:moveTo>
                      <a:pt x="1580" y="0"/>
                    </a:moveTo>
                    <a:cubicBezTo>
                      <a:pt x="1564" y="0"/>
                      <a:pt x="1547" y="1"/>
                      <a:pt x="1531" y="3"/>
                    </a:cubicBezTo>
                    <a:lnTo>
                      <a:pt x="337" y="287"/>
                    </a:lnTo>
                    <a:lnTo>
                      <a:pt x="0" y="1436"/>
                    </a:lnTo>
                    <a:cubicBezTo>
                      <a:pt x="169" y="1605"/>
                      <a:pt x="337" y="1817"/>
                      <a:pt x="476" y="2026"/>
                    </a:cubicBezTo>
                    <a:cubicBezTo>
                      <a:pt x="1248" y="1871"/>
                      <a:pt x="2428" y="1521"/>
                      <a:pt x="2765" y="708"/>
                    </a:cubicBezTo>
                    <a:cubicBezTo>
                      <a:pt x="2738" y="678"/>
                      <a:pt x="2697" y="664"/>
                      <a:pt x="2667" y="651"/>
                    </a:cubicBezTo>
                    <a:cubicBezTo>
                      <a:pt x="2401" y="553"/>
                      <a:pt x="2050" y="398"/>
                      <a:pt x="1797" y="88"/>
                    </a:cubicBezTo>
                    <a:cubicBezTo>
                      <a:pt x="1749" y="29"/>
                      <a:pt x="1664" y="0"/>
                      <a:pt x="1580" y="0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60"/>
              <p:cNvSpPr/>
              <p:nvPr/>
            </p:nvSpPr>
            <p:spPr>
              <a:xfrm>
                <a:off x="7981570" y="1971075"/>
                <a:ext cx="876212" cy="794122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5843" extrusionOk="0">
                    <a:moveTo>
                      <a:pt x="3159" y="0"/>
                    </a:moveTo>
                    <a:cubicBezTo>
                      <a:pt x="3004" y="14"/>
                      <a:pt x="2852" y="14"/>
                      <a:pt x="2697" y="41"/>
                    </a:cubicBezTo>
                    <a:cubicBezTo>
                      <a:pt x="1686" y="182"/>
                      <a:pt x="829" y="759"/>
                      <a:pt x="351" y="1544"/>
                    </a:cubicBezTo>
                    <a:cubicBezTo>
                      <a:pt x="71" y="2107"/>
                      <a:pt x="0" y="2738"/>
                      <a:pt x="0" y="3287"/>
                    </a:cubicBezTo>
                    <a:cubicBezTo>
                      <a:pt x="54" y="3709"/>
                      <a:pt x="209" y="4117"/>
                      <a:pt x="449" y="4454"/>
                    </a:cubicBezTo>
                    <a:lnTo>
                      <a:pt x="1433" y="3695"/>
                    </a:lnTo>
                    <a:lnTo>
                      <a:pt x="2613" y="4184"/>
                    </a:lnTo>
                    <a:lnTo>
                      <a:pt x="2458" y="5435"/>
                    </a:lnTo>
                    <a:cubicBezTo>
                      <a:pt x="2444" y="5576"/>
                      <a:pt x="2498" y="5718"/>
                      <a:pt x="2613" y="5802"/>
                    </a:cubicBezTo>
                    <a:cubicBezTo>
                      <a:pt x="2795" y="5829"/>
                      <a:pt x="3004" y="5843"/>
                      <a:pt x="3203" y="5843"/>
                    </a:cubicBezTo>
                    <a:lnTo>
                      <a:pt x="3483" y="5843"/>
                    </a:lnTo>
                    <a:cubicBezTo>
                      <a:pt x="5141" y="5718"/>
                      <a:pt x="6446" y="4454"/>
                      <a:pt x="6446" y="2920"/>
                    </a:cubicBezTo>
                    <a:cubicBezTo>
                      <a:pt x="6446" y="2316"/>
                      <a:pt x="6237" y="1740"/>
                      <a:pt x="5870" y="1278"/>
                    </a:cubicBezTo>
                    <a:cubicBezTo>
                      <a:pt x="5590" y="897"/>
                      <a:pt x="5212" y="577"/>
                      <a:pt x="4761" y="364"/>
                    </a:cubicBezTo>
                    <a:cubicBezTo>
                      <a:pt x="4299" y="125"/>
                      <a:pt x="3763" y="0"/>
                      <a:pt x="3203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60"/>
              <p:cNvSpPr/>
              <p:nvPr/>
            </p:nvSpPr>
            <p:spPr>
              <a:xfrm>
                <a:off x="7964445" y="2461435"/>
                <a:ext cx="565250" cy="60942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4484" extrusionOk="0">
                    <a:moveTo>
                      <a:pt x="1178" y="465"/>
                    </a:moveTo>
                    <a:cubicBezTo>
                      <a:pt x="1208" y="536"/>
                      <a:pt x="1222" y="593"/>
                      <a:pt x="1235" y="647"/>
                    </a:cubicBezTo>
                    <a:cubicBezTo>
                      <a:pt x="1094" y="745"/>
                      <a:pt x="955" y="829"/>
                      <a:pt x="814" y="930"/>
                    </a:cubicBezTo>
                    <a:cubicBezTo>
                      <a:pt x="787" y="886"/>
                      <a:pt x="770" y="846"/>
                      <a:pt x="757" y="789"/>
                    </a:cubicBezTo>
                    <a:cubicBezTo>
                      <a:pt x="898" y="691"/>
                      <a:pt x="1040" y="576"/>
                      <a:pt x="1178" y="465"/>
                    </a:cubicBezTo>
                    <a:close/>
                    <a:moveTo>
                      <a:pt x="618" y="900"/>
                    </a:moveTo>
                    <a:cubicBezTo>
                      <a:pt x="632" y="944"/>
                      <a:pt x="645" y="971"/>
                      <a:pt x="659" y="1014"/>
                    </a:cubicBezTo>
                    <a:cubicBezTo>
                      <a:pt x="548" y="1099"/>
                      <a:pt x="419" y="1166"/>
                      <a:pt x="308" y="1237"/>
                    </a:cubicBezTo>
                    <a:cubicBezTo>
                      <a:pt x="308" y="1210"/>
                      <a:pt x="295" y="1166"/>
                      <a:pt x="295" y="1139"/>
                    </a:cubicBezTo>
                    <a:cubicBezTo>
                      <a:pt x="406" y="1055"/>
                      <a:pt x="504" y="971"/>
                      <a:pt x="618" y="900"/>
                    </a:cubicBezTo>
                    <a:close/>
                    <a:moveTo>
                      <a:pt x="1572" y="185"/>
                    </a:moveTo>
                    <a:cubicBezTo>
                      <a:pt x="1910" y="310"/>
                      <a:pt x="2233" y="451"/>
                      <a:pt x="2570" y="593"/>
                    </a:cubicBezTo>
                    <a:cubicBezTo>
                      <a:pt x="2597" y="606"/>
                      <a:pt x="2624" y="620"/>
                      <a:pt x="2668" y="633"/>
                    </a:cubicBezTo>
                    <a:cubicBezTo>
                      <a:pt x="2682" y="913"/>
                      <a:pt x="2709" y="1210"/>
                      <a:pt x="2725" y="1503"/>
                    </a:cubicBezTo>
                    <a:cubicBezTo>
                      <a:pt x="2500" y="1672"/>
                      <a:pt x="2260" y="1827"/>
                      <a:pt x="2034" y="1995"/>
                    </a:cubicBezTo>
                    <a:cubicBezTo>
                      <a:pt x="2007" y="2009"/>
                      <a:pt x="1980" y="2039"/>
                      <a:pt x="1937" y="2053"/>
                    </a:cubicBezTo>
                    <a:cubicBezTo>
                      <a:pt x="1812" y="1800"/>
                      <a:pt x="1697" y="1534"/>
                      <a:pt x="1599" y="1250"/>
                    </a:cubicBezTo>
                    <a:cubicBezTo>
                      <a:pt x="1545" y="1082"/>
                      <a:pt x="1488" y="900"/>
                      <a:pt x="1431" y="731"/>
                    </a:cubicBezTo>
                    <a:cubicBezTo>
                      <a:pt x="1444" y="718"/>
                      <a:pt x="1461" y="718"/>
                      <a:pt x="1461" y="718"/>
                    </a:cubicBezTo>
                    <a:cubicBezTo>
                      <a:pt x="1535" y="668"/>
                      <a:pt x="1490" y="555"/>
                      <a:pt x="1421" y="555"/>
                    </a:cubicBezTo>
                    <a:cubicBezTo>
                      <a:pt x="1411" y="555"/>
                      <a:pt x="1401" y="558"/>
                      <a:pt x="1390" y="563"/>
                    </a:cubicBezTo>
                    <a:cubicBezTo>
                      <a:pt x="1377" y="492"/>
                      <a:pt x="1347" y="424"/>
                      <a:pt x="1333" y="354"/>
                    </a:cubicBezTo>
                    <a:cubicBezTo>
                      <a:pt x="1404" y="296"/>
                      <a:pt x="1488" y="239"/>
                      <a:pt x="1572" y="185"/>
                    </a:cubicBezTo>
                    <a:close/>
                    <a:moveTo>
                      <a:pt x="1293" y="815"/>
                    </a:moveTo>
                    <a:cubicBezTo>
                      <a:pt x="1431" y="1281"/>
                      <a:pt x="1586" y="1729"/>
                      <a:pt x="1812" y="2151"/>
                    </a:cubicBezTo>
                    <a:cubicBezTo>
                      <a:pt x="1643" y="2262"/>
                      <a:pt x="1488" y="2390"/>
                      <a:pt x="1320" y="2501"/>
                    </a:cubicBezTo>
                    <a:cubicBezTo>
                      <a:pt x="1208" y="2208"/>
                      <a:pt x="1124" y="1911"/>
                      <a:pt x="1040" y="1604"/>
                    </a:cubicBezTo>
                    <a:cubicBezTo>
                      <a:pt x="982" y="1436"/>
                      <a:pt x="925" y="1250"/>
                      <a:pt x="871" y="1082"/>
                    </a:cubicBezTo>
                    <a:cubicBezTo>
                      <a:pt x="1009" y="998"/>
                      <a:pt x="1151" y="913"/>
                      <a:pt x="1293" y="815"/>
                    </a:cubicBezTo>
                    <a:close/>
                    <a:moveTo>
                      <a:pt x="1896" y="2306"/>
                    </a:moveTo>
                    <a:cubicBezTo>
                      <a:pt x="1937" y="2363"/>
                      <a:pt x="1980" y="2430"/>
                      <a:pt x="2021" y="2501"/>
                    </a:cubicBezTo>
                    <a:cubicBezTo>
                      <a:pt x="1839" y="2616"/>
                      <a:pt x="1657" y="2714"/>
                      <a:pt x="1475" y="2825"/>
                    </a:cubicBezTo>
                    <a:cubicBezTo>
                      <a:pt x="1444" y="2768"/>
                      <a:pt x="1417" y="2714"/>
                      <a:pt x="1390" y="2656"/>
                    </a:cubicBezTo>
                    <a:cubicBezTo>
                      <a:pt x="1559" y="2545"/>
                      <a:pt x="1728" y="2417"/>
                      <a:pt x="1896" y="2306"/>
                    </a:cubicBezTo>
                    <a:close/>
                    <a:moveTo>
                      <a:pt x="730" y="1183"/>
                    </a:moveTo>
                    <a:cubicBezTo>
                      <a:pt x="770" y="1321"/>
                      <a:pt x="827" y="1463"/>
                      <a:pt x="854" y="1618"/>
                    </a:cubicBezTo>
                    <a:cubicBezTo>
                      <a:pt x="925" y="1857"/>
                      <a:pt x="982" y="2093"/>
                      <a:pt x="1067" y="2319"/>
                    </a:cubicBezTo>
                    <a:cubicBezTo>
                      <a:pt x="1107" y="2417"/>
                      <a:pt x="1138" y="2515"/>
                      <a:pt x="1178" y="2599"/>
                    </a:cubicBezTo>
                    <a:cubicBezTo>
                      <a:pt x="1080" y="2670"/>
                      <a:pt x="982" y="2741"/>
                      <a:pt x="885" y="2811"/>
                    </a:cubicBezTo>
                    <a:cubicBezTo>
                      <a:pt x="814" y="2852"/>
                      <a:pt x="757" y="2896"/>
                      <a:pt x="686" y="2953"/>
                    </a:cubicBezTo>
                    <a:cubicBezTo>
                      <a:pt x="517" y="2461"/>
                      <a:pt x="392" y="1955"/>
                      <a:pt x="322" y="1436"/>
                    </a:cubicBezTo>
                    <a:cubicBezTo>
                      <a:pt x="463" y="1352"/>
                      <a:pt x="588" y="1267"/>
                      <a:pt x="730" y="1183"/>
                    </a:cubicBezTo>
                    <a:close/>
                    <a:moveTo>
                      <a:pt x="1249" y="2754"/>
                    </a:moveTo>
                    <a:cubicBezTo>
                      <a:pt x="1262" y="2811"/>
                      <a:pt x="1293" y="2869"/>
                      <a:pt x="1320" y="2923"/>
                    </a:cubicBezTo>
                    <a:cubicBezTo>
                      <a:pt x="1306" y="2923"/>
                      <a:pt x="1293" y="2936"/>
                      <a:pt x="1276" y="2936"/>
                    </a:cubicBezTo>
                    <a:cubicBezTo>
                      <a:pt x="1165" y="3020"/>
                      <a:pt x="1040" y="3091"/>
                      <a:pt x="912" y="3175"/>
                    </a:cubicBezTo>
                    <a:cubicBezTo>
                      <a:pt x="885" y="3189"/>
                      <a:pt x="854" y="3206"/>
                      <a:pt x="827" y="3233"/>
                    </a:cubicBezTo>
                    <a:cubicBezTo>
                      <a:pt x="800" y="3189"/>
                      <a:pt x="787" y="3148"/>
                      <a:pt x="757" y="3105"/>
                    </a:cubicBezTo>
                    <a:cubicBezTo>
                      <a:pt x="925" y="2993"/>
                      <a:pt x="1080" y="2882"/>
                      <a:pt x="1249" y="2754"/>
                    </a:cubicBezTo>
                    <a:close/>
                    <a:moveTo>
                      <a:pt x="3329" y="1378"/>
                    </a:moveTo>
                    <a:cubicBezTo>
                      <a:pt x="3538" y="1490"/>
                      <a:pt x="3750" y="1604"/>
                      <a:pt x="3959" y="1716"/>
                    </a:cubicBezTo>
                    <a:cubicBezTo>
                      <a:pt x="3764" y="2124"/>
                      <a:pt x="3568" y="2532"/>
                      <a:pt x="3369" y="2923"/>
                    </a:cubicBezTo>
                    <a:cubicBezTo>
                      <a:pt x="3329" y="3020"/>
                      <a:pt x="3285" y="3105"/>
                      <a:pt x="3245" y="3189"/>
                    </a:cubicBezTo>
                    <a:cubicBezTo>
                      <a:pt x="3245" y="3206"/>
                      <a:pt x="3231" y="3219"/>
                      <a:pt x="3231" y="3233"/>
                    </a:cubicBezTo>
                    <a:lnTo>
                      <a:pt x="3214" y="3260"/>
                    </a:lnTo>
                    <a:cubicBezTo>
                      <a:pt x="3187" y="3290"/>
                      <a:pt x="3160" y="3331"/>
                      <a:pt x="3117" y="3358"/>
                    </a:cubicBezTo>
                    <a:cubicBezTo>
                      <a:pt x="2810" y="3122"/>
                      <a:pt x="2500" y="2882"/>
                      <a:pt x="2260" y="2558"/>
                    </a:cubicBezTo>
                    <a:lnTo>
                      <a:pt x="2260" y="2545"/>
                    </a:lnTo>
                    <a:cubicBezTo>
                      <a:pt x="2371" y="2474"/>
                      <a:pt x="2500" y="2403"/>
                      <a:pt x="2624" y="2319"/>
                    </a:cubicBezTo>
                    <a:cubicBezTo>
                      <a:pt x="2668" y="2306"/>
                      <a:pt x="2682" y="2262"/>
                      <a:pt x="2709" y="2235"/>
                    </a:cubicBezTo>
                    <a:cubicBezTo>
                      <a:pt x="2779" y="2137"/>
                      <a:pt x="2850" y="2039"/>
                      <a:pt x="2921" y="1925"/>
                    </a:cubicBezTo>
                    <a:cubicBezTo>
                      <a:pt x="3063" y="1743"/>
                      <a:pt x="3187" y="1561"/>
                      <a:pt x="3329" y="1378"/>
                    </a:cubicBezTo>
                    <a:close/>
                    <a:moveTo>
                      <a:pt x="2119" y="2629"/>
                    </a:moveTo>
                    <a:cubicBezTo>
                      <a:pt x="2233" y="2784"/>
                      <a:pt x="2358" y="2923"/>
                      <a:pt x="2500" y="3064"/>
                    </a:cubicBezTo>
                    <a:cubicBezTo>
                      <a:pt x="2655" y="3219"/>
                      <a:pt x="2837" y="3344"/>
                      <a:pt x="3005" y="3486"/>
                    </a:cubicBezTo>
                    <a:cubicBezTo>
                      <a:pt x="2921" y="3597"/>
                      <a:pt x="2823" y="3711"/>
                      <a:pt x="2725" y="3809"/>
                    </a:cubicBezTo>
                    <a:cubicBezTo>
                      <a:pt x="2584" y="3978"/>
                      <a:pt x="2429" y="4146"/>
                      <a:pt x="2287" y="4315"/>
                    </a:cubicBezTo>
                    <a:cubicBezTo>
                      <a:pt x="2078" y="4285"/>
                      <a:pt x="1883" y="4271"/>
                      <a:pt x="1670" y="4244"/>
                    </a:cubicBezTo>
                    <a:cubicBezTo>
                      <a:pt x="1431" y="3978"/>
                      <a:pt x="1191" y="3695"/>
                      <a:pt x="955" y="3415"/>
                    </a:cubicBezTo>
                    <a:lnTo>
                      <a:pt x="912" y="3374"/>
                    </a:lnTo>
                    <a:cubicBezTo>
                      <a:pt x="939" y="3358"/>
                      <a:pt x="969" y="3344"/>
                      <a:pt x="982" y="3331"/>
                    </a:cubicBezTo>
                    <a:cubicBezTo>
                      <a:pt x="1080" y="3260"/>
                      <a:pt x="1191" y="3206"/>
                      <a:pt x="1293" y="3135"/>
                    </a:cubicBezTo>
                    <a:cubicBezTo>
                      <a:pt x="1333" y="3105"/>
                      <a:pt x="1360" y="3091"/>
                      <a:pt x="1404" y="3064"/>
                    </a:cubicBezTo>
                    <a:cubicBezTo>
                      <a:pt x="1502" y="3246"/>
                      <a:pt x="1613" y="3428"/>
                      <a:pt x="1754" y="3583"/>
                    </a:cubicBezTo>
                    <a:cubicBezTo>
                      <a:pt x="1937" y="3765"/>
                      <a:pt x="2135" y="3934"/>
                      <a:pt x="2331" y="4116"/>
                    </a:cubicBezTo>
                    <a:cubicBezTo>
                      <a:pt x="2349" y="4131"/>
                      <a:pt x="2368" y="4137"/>
                      <a:pt x="2387" y="4137"/>
                    </a:cubicBezTo>
                    <a:cubicBezTo>
                      <a:pt x="2458" y="4137"/>
                      <a:pt x="2522" y="4047"/>
                      <a:pt x="2456" y="3991"/>
                    </a:cubicBezTo>
                    <a:cubicBezTo>
                      <a:pt x="2135" y="3711"/>
                      <a:pt x="1812" y="3442"/>
                      <a:pt x="1586" y="3064"/>
                    </a:cubicBezTo>
                    <a:cubicBezTo>
                      <a:pt x="1572" y="3037"/>
                      <a:pt x="1559" y="3007"/>
                      <a:pt x="1545" y="2980"/>
                    </a:cubicBezTo>
                    <a:cubicBezTo>
                      <a:pt x="1728" y="2869"/>
                      <a:pt x="1910" y="2754"/>
                      <a:pt x="2092" y="2643"/>
                    </a:cubicBezTo>
                    <a:cubicBezTo>
                      <a:pt x="2105" y="2643"/>
                      <a:pt x="2105" y="2643"/>
                      <a:pt x="2119" y="2629"/>
                    </a:cubicBezTo>
                    <a:close/>
                    <a:moveTo>
                      <a:pt x="1559" y="0"/>
                    </a:moveTo>
                    <a:cubicBezTo>
                      <a:pt x="1540" y="0"/>
                      <a:pt x="1520" y="5"/>
                      <a:pt x="1502" y="16"/>
                    </a:cubicBezTo>
                    <a:cubicBezTo>
                      <a:pt x="1417" y="70"/>
                      <a:pt x="1320" y="155"/>
                      <a:pt x="1235" y="225"/>
                    </a:cubicBezTo>
                    <a:cubicBezTo>
                      <a:pt x="1191" y="225"/>
                      <a:pt x="1151" y="239"/>
                      <a:pt x="1138" y="283"/>
                    </a:cubicBezTo>
                    <a:cubicBezTo>
                      <a:pt x="1107" y="310"/>
                      <a:pt x="1094" y="340"/>
                      <a:pt x="1067" y="354"/>
                    </a:cubicBezTo>
                    <a:cubicBezTo>
                      <a:pt x="814" y="536"/>
                      <a:pt x="575" y="718"/>
                      <a:pt x="322" y="900"/>
                    </a:cubicBezTo>
                    <a:cubicBezTo>
                      <a:pt x="251" y="957"/>
                      <a:pt x="180" y="998"/>
                      <a:pt x="126" y="1055"/>
                    </a:cubicBezTo>
                    <a:cubicBezTo>
                      <a:pt x="69" y="1099"/>
                      <a:pt x="69" y="1196"/>
                      <a:pt x="55" y="1250"/>
                    </a:cubicBezTo>
                    <a:cubicBezTo>
                      <a:pt x="42" y="1321"/>
                      <a:pt x="28" y="1392"/>
                      <a:pt x="11" y="1449"/>
                    </a:cubicBezTo>
                    <a:cubicBezTo>
                      <a:pt x="1" y="1505"/>
                      <a:pt x="43" y="1559"/>
                      <a:pt x="96" y="1559"/>
                    </a:cubicBezTo>
                    <a:cubicBezTo>
                      <a:pt x="110" y="1559"/>
                      <a:pt x="125" y="1556"/>
                      <a:pt x="140" y="1547"/>
                    </a:cubicBezTo>
                    <a:cubicBezTo>
                      <a:pt x="153" y="1547"/>
                      <a:pt x="153" y="1534"/>
                      <a:pt x="167" y="1534"/>
                    </a:cubicBezTo>
                    <a:cubicBezTo>
                      <a:pt x="237" y="2080"/>
                      <a:pt x="379" y="2616"/>
                      <a:pt x="575" y="3122"/>
                    </a:cubicBezTo>
                    <a:lnTo>
                      <a:pt x="588" y="3135"/>
                    </a:lnTo>
                    <a:cubicBezTo>
                      <a:pt x="632" y="3233"/>
                      <a:pt x="672" y="3317"/>
                      <a:pt x="716" y="3401"/>
                    </a:cubicBezTo>
                    <a:cubicBezTo>
                      <a:pt x="730" y="3415"/>
                      <a:pt x="730" y="3415"/>
                      <a:pt x="743" y="3428"/>
                    </a:cubicBezTo>
                    <a:cubicBezTo>
                      <a:pt x="996" y="3711"/>
                      <a:pt x="1235" y="4005"/>
                      <a:pt x="1488" y="4285"/>
                    </a:cubicBezTo>
                    <a:cubicBezTo>
                      <a:pt x="1515" y="4328"/>
                      <a:pt x="1545" y="4386"/>
                      <a:pt x="1586" y="4399"/>
                    </a:cubicBezTo>
                    <a:cubicBezTo>
                      <a:pt x="1613" y="4413"/>
                      <a:pt x="1643" y="4413"/>
                      <a:pt x="1670" y="4413"/>
                    </a:cubicBezTo>
                    <a:cubicBezTo>
                      <a:pt x="1728" y="4426"/>
                      <a:pt x="1768" y="4426"/>
                      <a:pt x="1812" y="4426"/>
                    </a:cubicBezTo>
                    <a:cubicBezTo>
                      <a:pt x="1937" y="4440"/>
                      <a:pt x="2065" y="4453"/>
                      <a:pt x="2189" y="4470"/>
                    </a:cubicBezTo>
                    <a:cubicBezTo>
                      <a:pt x="2217" y="4477"/>
                      <a:pt x="2251" y="4483"/>
                      <a:pt x="2286" y="4483"/>
                    </a:cubicBezTo>
                    <a:cubicBezTo>
                      <a:pt x="2322" y="4483"/>
                      <a:pt x="2359" y="4476"/>
                      <a:pt x="2388" y="4453"/>
                    </a:cubicBezTo>
                    <a:cubicBezTo>
                      <a:pt x="2415" y="4426"/>
                      <a:pt x="2442" y="4386"/>
                      <a:pt x="2486" y="4342"/>
                    </a:cubicBezTo>
                    <a:cubicBezTo>
                      <a:pt x="2540" y="4271"/>
                      <a:pt x="2611" y="4187"/>
                      <a:pt x="2682" y="4116"/>
                    </a:cubicBezTo>
                    <a:cubicBezTo>
                      <a:pt x="2837" y="3934"/>
                      <a:pt x="2992" y="3765"/>
                      <a:pt x="3147" y="3583"/>
                    </a:cubicBezTo>
                    <a:cubicBezTo>
                      <a:pt x="3153" y="3585"/>
                      <a:pt x="3158" y="3585"/>
                      <a:pt x="3164" y="3585"/>
                    </a:cubicBezTo>
                    <a:cubicBezTo>
                      <a:pt x="3210" y="3585"/>
                      <a:pt x="3245" y="3537"/>
                      <a:pt x="3245" y="3486"/>
                    </a:cubicBezTo>
                    <a:cubicBezTo>
                      <a:pt x="3285" y="3428"/>
                      <a:pt x="3342" y="3374"/>
                      <a:pt x="3369" y="3317"/>
                    </a:cubicBezTo>
                    <a:cubicBezTo>
                      <a:pt x="3454" y="3175"/>
                      <a:pt x="3511" y="3037"/>
                      <a:pt x="3582" y="2896"/>
                    </a:cubicBezTo>
                    <a:cubicBezTo>
                      <a:pt x="3764" y="2515"/>
                      <a:pt x="3946" y="2137"/>
                      <a:pt x="4128" y="1756"/>
                    </a:cubicBezTo>
                    <a:cubicBezTo>
                      <a:pt x="4128" y="1743"/>
                      <a:pt x="4128" y="1729"/>
                      <a:pt x="4141" y="1729"/>
                    </a:cubicBezTo>
                    <a:cubicBezTo>
                      <a:pt x="4158" y="1689"/>
                      <a:pt x="4141" y="1631"/>
                      <a:pt x="4101" y="1618"/>
                    </a:cubicBezTo>
                    <a:cubicBezTo>
                      <a:pt x="3848" y="1476"/>
                      <a:pt x="3595" y="1335"/>
                      <a:pt x="3342" y="1196"/>
                    </a:cubicBezTo>
                    <a:cubicBezTo>
                      <a:pt x="3327" y="1186"/>
                      <a:pt x="3312" y="1181"/>
                      <a:pt x="3298" y="1181"/>
                    </a:cubicBezTo>
                    <a:cubicBezTo>
                      <a:pt x="3272" y="1181"/>
                      <a:pt x="3249" y="1197"/>
                      <a:pt x="3231" y="1223"/>
                    </a:cubicBezTo>
                    <a:cubicBezTo>
                      <a:pt x="3103" y="1405"/>
                      <a:pt x="2978" y="1574"/>
                      <a:pt x="2850" y="1756"/>
                    </a:cubicBezTo>
                    <a:cubicBezTo>
                      <a:pt x="2766" y="1871"/>
                      <a:pt x="2695" y="1968"/>
                      <a:pt x="2611" y="2080"/>
                    </a:cubicBezTo>
                    <a:cubicBezTo>
                      <a:pt x="2584" y="2124"/>
                      <a:pt x="2570" y="2151"/>
                      <a:pt x="2540" y="2178"/>
                    </a:cubicBezTo>
                    <a:cubicBezTo>
                      <a:pt x="2500" y="2194"/>
                      <a:pt x="2442" y="2235"/>
                      <a:pt x="2402" y="2262"/>
                    </a:cubicBezTo>
                    <a:cubicBezTo>
                      <a:pt x="2318" y="2319"/>
                      <a:pt x="2233" y="2363"/>
                      <a:pt x="2149" y="2417"/>
                    </a:cubicBezTo>
                    <a:cubicBezTo>
                      <a:pt x="2105" y="2346"/>
                      <a:pt x="2065" y="2279"/>
                      <a:pt x="2021" y="2208"/>
                    </a:cubicBezTo>
                    <a:cubicBezTo>
                      <a:pt x="2233" y="2053"/>
                      <a:pt x="2442" y="1911"/>
                      <a:pt x="2655" y="1756"/>
                    </a:cubicBezTo>
                    <a:cubicBezTo>
                      <a:pt x="2709" y="1716"/>
                      <a:pt x="2779" y="1672"/>
                      <a:pt x="2837" y="1631"/>
                    </a:cubicBezTo>
                    <a:cubicBezTo>
                      <a:pt x="2908" y="1588"/>
                      <a:pt x="2894" y="1534"/>
                      <a:pt x="2894" y="1463"/>
                    </a:cubicBezTo>
                    <a:cubicBezTo>
                      <a:pt x="2864" y="1166"/>
                      <a:pt x="2850" y="873"/>
                      <a:pt x="2823" y="576"/>
                    </a:cubicBezTo>
                    <a:cubicBezTo>
                      <a:pt x="2823" y="536"/>
                      <a:pt x="2793" y="509"/>
                      <a:pt x="2766" y="492"/>
                    </a:cubicBezTo>
                    <a:cubicBezTo>
                      <a:pt x="2557" y="408"/>
                      <a:pt x="2344" y="310"/>
                      <a:pt x="2135" y="225"/>
                    </a:cubicBezTo>
                    <a:cubicBezTo>
                      <a:pt x="1994" y="172"/>
                      <a:pt x="1852" y="114"/>
                      <a:pt x="1714" y="57"/>
                    </a:cubicBezTo>
                    <a:cubicBezTo>
                      <a:pt x="1672" y="37"/>
                      <a:pt x="1615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7" name="Google Shape;1177;p60"/>
          <p:cNvGrpSpPr/>
          <p:nvPr/>
        </p:nvGrpSpPr>
        <p:grpSpPr>
          <a:xfrm>
            <a:off x="4198675" y="1032307"/>
            <a:ext cx="1445335" cy="359963"/>
            <a:chOff x="2556751" y="3668225"/>
            <a:chExt cx="4030493" cy="799030"/>
          </a:xfrm>
        </p:grpSpPr>
        <p:sp>
          <p:nvSpPr>
            <p:cNvPr id="1178" name="Google Shape;1178;p60"/>
            <p:cNvSpPr/>
            <p:nvPr/>
          </p:nvSpPr>
          <p:spPr>
            <a:xfrm>
              <a:off x="6024493" y="3852009"/>
              <a:ext cx="562751" cy="615245"/>
            </a:xfrm>
            <a:custGeom>
              <a:avLst/>
              <a:gdLst/>
              <a:ahLst/>
              <a:cxnLst/>
              <a:rect l="l" t="t" r="r" b="b"/>
              <a:pathLst>
                <a:path w="3356" h="3669" extrusionOk="0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0"/>
            <p:cNvSpPr/>
            <p:nvPr/>
          </p:nvSpPr>
          <p:spPr>
            <a:xfrm>
              <a:off x="6017115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0"/>
            <p:cNvSpPr/>
            <p:nvPr/>
          </p:nvSpPr>
          <p:spPr>
            <a:xfrm>
              <a:off x="2556751" y="3852009"/>
              <a:ext cx="563254" cy="615245"/>
            </a:xfrm>
            <a:custGeom>
              <a:avLst/>
              <a:gdLst/>
              <a:ahLst/>
              <a:cxnLst/>
              <a:rect l="l" t="t" r="r" b="b"/>
              <a:pathLst>
                <a:path w="3359" h="3669" extrusionOk="0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0"/>
            <p:cNvSpPr/>
            <p:nvPr/>
          </p:nvSpPr>
          <p:spPr>
            <a:xfrm>
              <a:off x="2929348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0"/>
            <p:cNvSpPr/>
            <p:nvPr/>
          </p:nvSpPr>
          <p:spPr>
            <a:xfrm>
              <a:off x="2936056" y="3668225"/>
              <a:ext cx="3279080" cy="629499"/>
            </a:xfrm>
            <a:custGeom>
              <a:avLst/>
              <a:gdLst/>
              <a:ahLst/>
              <a:cxnLst/>
              <a:rect l="l" t="t" r="r" b="b"/>
              <a:pathLst>
                <a:path w="19555" h="3754" extrusionOk="0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Montserrat"/>
                  <a:ea typeface="Montserrat"/>
                  <a:cs typeface="Montserrat"/>
                  <a:sym typeface="Montserrat"/>
                </a:rPr>
                <a:t>Standard Scalar</a:t>
              </a:r>
              <a:endParaRPr sz="9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183" name="Google Shape;1183;p60"/>
          <p:cNvGrpSpPr/>
          <p:nvPr/>
        </p:nvGrpSpPr>
        <p:grpSpPr>
          <a:xfrm>
            <a:off x="2258662" y="1032307"/>
            <a:ext cx="1445335" cy="359963"/>
            <a:chOff x="2556751" y="3668225"/>
            <a:chExt cx="4030493" cy="799030"/>
          </a:xfrm>
        </p:grpSpPr>
        <p:sp>
          <p:nvSpPr>
            <p:cNvPr id="1184" name="Google Shape;1184;p60"/>
            <p:cNvSpPr/>
            <p:nvPr/>
          </p:nvSpPr>
          <p:spPr>
            <a:xfrm>
              <a:off x="6024493" y="3852009"/>
              <a:ext cx="562751" cy="615245"/>
            </a:xfrm>
            <a:custGeom>
              <a:avLst/>
              <a:gdLst/>
              <a:ahLst/>
              <a:cxnLst/>
              <a:rect l="l" t="t" r="r" b="b"/>
              <a:pathLst>
                <a:path w="3356" h="3669" extrusionOk="0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0"/>
            <p:cNvSpPr/>
            <p:nvPr/>
          </p:nvSpPr>
          <p:spPr>
            <a:xfrm>
              <a:off x="6017115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0"/>
            <p:cNvSpPr/>
            <p:nvPr/>
          </p:nvSpPr>
          <p:spPr>
            <a:xfrm>
              <a:off x="2556751" y="3852009"/>
              <a:ext cx="563254" cy="615245"/>
            </a:xfrm>
            <a:custGeom>
              <a:avLst/>
              <a:gdLst/>
              <a:ahLst/>
              <a:cxnLst/>
              <a:rect l="l" t="t" r="r" b="b"/>
              <a:pathLst>
                <a:path w="3359" h="3669" extrusionOk="0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0"/>
            <p:cNvSpPr/>
            <p:nvPr/>
          </p:nvSpPr>
          <p:spPr>
            <a:xfrm>
              <a:off x="2929348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0"/>
            <p:cNvSpPr/>
            <p:nvPr/>
          </p:nvSpPr>
          <p:spPr>
            <a:xfrm>
              <a:off x="2936056" y="3668225"/>
              <a:ext cx="3279080" cy="629499"/>
            </a:xfrm>
            <a:custGeom>
              <a:avLst/>
              <a:gdLst/>
              <a:ahLst/>
              <a:cxnLst/>
              <a:rect l="l" t="t" r="r" b="b"/>
              <a:pathLst>
                <a:path w="19555" h="3754" extrusionOk="0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Montserrat"/>
                  <a:ea typeface="Montserrat"/>
                  <a:cs typeface="Montserrat"/>
                  <a:sym typeface="Montserrat"/>
                </a:rPr>
                <a:t>Uses ML to Input Missing Data</a:t>
              </a:r>
              <a:endParaRPr sz="9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189" name="Google Shape;1189;p60"/>
          <p:cNvGrpSpPr/>
          <p:nvPr/>
        </p:nvGrpSpPr>
        <p:grpSpPr>
          <a:xfrm>
            <a:off x="6138687" y="1032307"/>
            <a:ext cx="1445335" cy="359963"/>
            <a:chOff x="2556751" y="3668225"/>
            <a:chExt cx="4030493" cy="799030"/>
          </a:xfrm>
        </p:grpSpPr>
        <p:sp>
          <p:nvSpPr>
            <p:cNvPr id="1190" name="Google Shape;1190;p60"/>
            <p:cNvSpPr/>
            <p:nvPr/>
          </p:nvSpPr>
          <p:spPr>
            <a:xfrm>
              <a:off x="6024493" y="3852009"/>
              <a:ext cx="562751" cy="615245"/>
            </a:xfrm>
            <a:custGeom>
              <a:avLst/>
              <a:gdLst/>
              <a:ahLst/>
              <a:cxnLst/>
              <a:rect l="l" t="t" r="r" b="b"/>
              <a:pathLst>
                <a:path w="3356" h="3669" extrusionOk="0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0"/>
            <p:cNvSpPr/>
            <p:nvPr/>
          </p:nvSpPr>
          <p:spPr>
            <a:xfrm>
              <a:off x="6017115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0"/>
            <p:cNvSpPr/>
            <p:nvPr/>
          </p:nvSpPr>
          <p:spPr>
            <a:xfrm>
              <a:off x="2556751" y="3852009"/>
              <a:ext cx="563254" cy="615245"/>
            </a:xfrm>
            <a:custGeom>
              <a:avLst/>
              <a:gdLst/>
              <a:ahLst/>
              <a:cxnLst/>
              <a:rect l="l" t="t" r="r" b="b"/>
              <a:pathLst>
                <a:path w="3359" h="3669" extrusionOk="0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0"/>
            <p:cNvSpPr/>
            <p:nvPr/>
          </p:nvSpPr>
          <p:spPr>
            <a:xfrm>
              <a:off x="2929348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0"/>
            <p:cNvSpPr/>
            <p:nvPr/>
          </p:nvSpPr>
          <p:spPr>
            <a:xfrm>
              <a:off x="2936056" y="3668225"/>
              <a:ext cx="3279080" cy="629499"/>
            </a:xfrm>
            <a:custGeom>
              <a:avLst/>
              <a:gdLst/>
              <a:ahLst/>
              <a:cxnLst/>
              <a:rect l="l" t="t" r="r" b="b"/>
              <a:pathLst>
                <a:path w="19555" h="3754" extrusionOk="0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Montserrat"/>
                  <a:ea typeface="Montserrat"/>
                  <a:cs typeface="Montserrat"/>
                  <a:sym typeface="Montserrat"/>
                </a:rPr>
                <a:t>Only Contains Drafted Players</a:t>
              </a:r>
              <a:endParaRPr sz="9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61"/>
          <p:cNvSpPr txBox="1">
            <a:spLocks noGrp="1"/>
          </p:cNvSpPr>
          <p:nvPr>
            <p:ph type="title"/>
          </p:nvPr>
        </p:nvSpPr>
        <p:spPr>
          <a:xfrm>
            <a:off x="1245150" y="95850"/>
            <a:ext cx="6348900" cy="599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</a:t>
            </a:r>
            <a:endParaRPr/>
          </a:p>
        </p:txBody>
      </p:sp>
      <p:grpSp>
        <p:nvGrpSpPr>
          <p:cNvPr id="1200" name="Google Shape;1200;p61"/>
          <p:cNvGrpSpPr/>
          <p:nvPr/>
        </p:nvGrpSpPr>
        <p:grpSpPr>
          <a:xfrm>
            <a:off x="1329050" y="204206"/>
            <a:ext cx="6155138" cy="284589"/>
            <a:chOff x="1481450" y="540956"/>
            <a:chExt cx="6155138" cy="284589"/>
          </a:xfrm>
        </p:grpSpPr>
        <p:sp>
          <p:nvSpPr>
            <p:cNvPr id="1201" name="Google Shape;1201;p61"/>
            <p:cNvSpPr/>
            <p:nvPr/>
          </p:nvSpPr>
          <p:spPr>
            <a:xfrm>
              <a:off x="1481450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1"/>
            <p:cNvSpPr/>
            <p:nvPr/>
          </p:nvSpPr>
          <p:spPr>
            <a:xfrm>
              <a:off x="7337938" y="5409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61"/>
          <p:cNvGrpSpPr/>
          <p:nvPr/>
        </p:nvGrpSpPr>
        <p:grpSpPr>
          <a:xfrm>
            <a:off x="7322275" y="1935087"/>
            <a:ext cx="2458877" cy="3283574"/>
            <a:chOff x="7474675" y="1859925"/>
            <a:chExt cx="2458877" cy="3283574"/>
          </a:xfrm>
        </p:grpSpPr>
        <p:sp>
          <p:nvSpPr>
            <p:cNvPr id="1204" name="Google Shape;1204;p61"/>
            <p:cNvSpPr/>
            <p:nvPr/>
          </p:nvSpPr>
          <p:spPr>
            <a:xfrm rot="866068">
              <a:off x="8570616" y="3517872"/>
              <a:ext cx="1017805" cy="1106258"/>
            </a:xfrm>
            <a:custGeom>
              <a:avLst/>
              <a:gdLst/>
              <a:ahLst/>
              <a:cxnLst/>
              <a:rect l="l" t="t" r="r" b="b"/>
              <a:pathLst>
                <a:path w="6478" h="7041" extrusionOk="0">
                  <a:moveTo>
                    <a:pt x="4383" y="1"/>
                  </a:moveTo>
                  <a:cubicBezTo>
                    <a:pt x="4383" y="1"/>
                    <a:pt x="142" y="3133"/>
                    <a:pt x="71" y="4117"/>
                  </a:cubicBezTo>
                  <a:cubicBezTo>
                    <a:pt x="1" y="5088"/>
                    <a:pt x="985" y="5860"/>
                    <a:pt x="1042" y="5931"/>
                  </a:cubicBezTo>
                  <a:lnTo>
                    <a:pt x="6477" y="7040"/>
                  </a:lnTo>
                  <a:lnTo>
                    <a:pt x="6477" y="7040"/>
                  </a:lnTo>
                  <a:lnTo>
                    <a:pt x="4383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5" name="Google Shape;1205;p61"/>
            <p:cNvGrpSpPr/>
            <p:nvPr/>
          </p:nvGrpSpPr>
          <p:grpSpPr>
            <a:xfrm>
              <a:off x="7474675" y="1859925"/>
              <a:ext cx="2458877" cy="3283574"/>
              <a:chOff x="7750525" y="1971075"/>
              <a:chExt cx="2458877" cy="3283574"/>
            </a:xfrm>
          </p:grpSpPr>
          <p:sp>
            <p:nvSpPr>
              <p:cNvPr id="1206" name="Google Shape;1206;p61"/>
              <p:cNvSpPr/>
              <p:nvPr/>
            </p:nvSpPr>
            <p:spPr>
              <a:xfrm>
                <a:off x="8094300" y="2331650"/>
                <a:ext cx="545747" cy="649678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4314" extrusionOk="0">
                    <a:moveTo>
                      <a:pt x="2643" y="1"/>
                    </a:moveTo>
                    <a:lnTo>
                      <a:pt x="70" y="338"/>
                    </a:lnTo>
                    <a:cubicBezTo>
                      <a:pt x="0" y="408"/>
                      <a:pt x="278" y="4313"/>
                      <a:pt x="1156" y="4313"/>
                    </a:cubicBezTo>
                    <a:cubicBezTo>
                      <a:pt x="1164" y="4313"/>
                      <a:pt x="1172" y="4313"/>
                      <a:pt x="1180" y="4313"/>
                    </a:cubicBezTo>
                    <a:cubicBezTo>
                      <a:pt x="2093" y="4245"/>
                      <a:pt x="3624" y="2573"/>
                      <a:pt x="3624" y="2502"/>
                    </a:cubicBezTo>
                    <a:cubicBezTo>
                      <a:pt x="3624" y="2431"/>
                      <a:pt x="2643" y="1"/>
                      <a:pt x="2643" y="1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61"/>
              <p:cNvSpPr/>
              <p:nvPr/>
            </p:nvSpPr>
            <p:spPr>
              <a:xfrm>
                <a:off x="7750525" y="3599537"/>
                <a:ext cx="1181873" cy="1655112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12178" extrusionOk="0">
                    <a:moveTo>
                      <a:pt x="7374" y="0"/>
                    </a:moveTo>
                    <a:lnTo>
                      <a:pt x="5914" y="968"/>
                    </a:lnTo>
                    <a:cubicBezTo>
                      <a:pt x="5914" y="1180"/>
                      <a:pt x="4805" y="2991"/>
                      <a:pt x="4734" y="3540"/>
                    </a:cubicBezTo>
                    <a:cubicBezTo>
                      <a:pt x="4734" y="3540"/>
                      <a:pt x="2850" y="6884"/>
                      <a:pt x="1882" y="10226"/>
                    </a:cubicBezTo>
                    <a:lnTo>
                      <a:pt x="490" y="11406"/>
                    </a:lnTo>
                    <a:lnTo>
                      <a:pt x="1" y="12178"/>
                    </a:lnTo>
                    <a:lnTo>
                      <a:pt x="1" y="12178"/>
                    </a:lnTo>
                    <a:lnTo>
                      <a:pt x="561" y="12110"/>
                    </a:lnTo>
                    <a:cubicBezTo>
                      <a:pt x="561" y="12110"/>
                      <a:pt x="844" y="11827"/>
                      <a:pt x="1039" y="11827"/>
                    </a:cubicBezTo>
                    <a:cubicBezTo>
                      <a:pt x="1248" y="11827"/>
                      <a:pt x="1602" y="12110"/>
                      <a:pt x="1602" y="12110"/>
                    </a:cubicBezTo>
                    <a:lnTo>
                      <a:pt x="2641" y="12039"/>
                    </a:lnTo>
                    <a:lnTo>
                      <a:pt x="2782" y="10913"/>
                    </a:lnTo>
                    <a:cubicBezTo>
                      <a:pt x="2782" y="10913"/>
                      <a:pt x="6757" y="5421"/>
                      <a:pt x="6828" y="5071"/>
                    </a:cubicBezTo>
                    <a:cubicBezTo>
                      <a:pt x="6895" y="4720"/>
                      <a:pt x="8696" y="617"/>
                      <a:pt x="8696" y="617"/>
                    </a:cubicBezTo>
                    <a:lnTo>
                      <a:pt x="7374" y="0"/>
                    </a:ln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61"/>
              <p:cNvSpPr/>
              <p:nvPr/>
            </p:nvSpPr>
            <p:spPr>
              <a:xfrm>
                <a:off x="8439719" y="3599537"/>
                <a:ext cx="492674" cy="363016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2671" extrusionOk="0">
                    <a:moveTo>
                      <a:pt x="2303" y="0"/>
                    </a:moveTo>
                    <a:lnTo>
                      <a:pt x="843" y="968"/>
                    </a:lnTo>
                    <a:cubicBezTo>
                      <a:pt x="843" y="1109"/>
                      <a:pt x="351" y="1952"/>
                      <a:pt x="1" y="2670"/>
                    </a:cubicBezTo>
                    <a:cubicBezTo>
                      <a:pt x="675" y="2626"/>
                      <a:pt x="1882" y="2529"/>
                      <a:pt x="2836" y="2444"/>
                    </a:cubicBezTo>
                    <a:cubicBezTo>
                      <a:pt x="3244" y="1473"/>
                      <a:pt x="3625" y="617"/>
                      <a:pt x="3625" y="617"/>
                    </a:cubicBezTo>
                    <a:lnTo>
                      <a:pt x="2303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61"/>
              <p:cNvSpPr/>
              <p:nvPr/>
            </p:nvSpPr>
            <p:spPr>
              <a:xfrm>
                <a:off x="8420420" y="2927331"/>
                <a:ext cx="664600" cy="913587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6722" extrusionOk="0">
                    <a:moveTo>
                      <a:pt x="1265" y="0"/>
                    </a:moveTo>
                    <a:cubicBezTo>
                      <a:pt x="1265" y="44"/>
                      <a:pt x="618" y="1420"/>
                      <a:pt x="213" y="2289"/>
                    </a:cubicBezTo>
                    <a:cubicBezTo>
                      <a:pt x="1" y="2728"/>
                      <a:pt x="14" y="3247"/>
                      <a:pt x="254" y="3668"/>
                    </a:cubicBezTo>
                    <a:cubicBezTo>
                      <a:pt x="507" y="4117"/>
                      <a:pt x="773" y="4622"/>
                      <a:pt x="773" y="4666"/>
                    </a:cubicBezTo>
                    <a:cubicBezTo>
                      <a:pt x="773" y="4734"/>
                      <a:pt x="507" y="5705"/>
                      <a:pt x="635" y="5985"/>
                    </a:cubicBezTo>
                    <a:cubicBezTo>
                      <a:pt x="635" y="5985"/>
                      <a:pt x="298" y="6477"/>
                      <a:pt x="436" y="6605"/>
                    </a:cubicBezTo>
                    <a:cubicBezTo>
                      <a:pt x="490" y="6658"/>
                      <a:pt x="748" y="6722"/>
                      <a:pt x="1136" y="6722"/>
                    </a:cubicBezTo>
                    <a:cubicBezTo>
                      <a:pt x="1759" y="6722"/>
                      <a:pt x="2717" y="6556"/>
                      <a:pt x="3696" y="5914"/>
                    </a:cubicBezTo>
                    <a:lnTo>
                      <a:pt x="4889" y="5705"/>
                    </a:lnTo>
                    <a:lnTo>
                      <a:pt x="4889" y="4525"/>
                    </a:lnTo>
                    <a:lnTo>
                      <a:pt x="1478" y="1109"/>
                    </a:lnTo>
                    <a:lnTo>
                      <a:pt x="1265" y="0"/>
                    </a:ln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61"/>
              <p:cNvSpPr/>
              <p:nvPr/>
            </p:nvSpPr>
            <p:spPr>
              <a:xfrm>
                <a:off x="8420420" y="3049649"/>
                <a:ext cx="460191" cy="408817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008" extrusionOk="0">
                    <a:moveTo>
                      <a:pt x="1545" y="0"/>
                    </a:moveTo>
                    <a:lnTo>
                      <a:pt x="1447" y="27"/>
                    </a:lnTo>
                    <a:lnTo>
                      <a:pt x="746" y="253"/>
                    </a:lnTo>
                    <a:cubicBezTo>
                      <a:pt x="564" y="631"/>
                      <a:pt x="365" y="1052"/>
                      <a:pt x="213" y="1389"/>
                    </a:cubicBezTo>
                    <a:cubicBezTo>
                      <a:pt x="1" y="1828"/>
                      <a:pt x="14" y="2347"/>
                      <a:pt x="254" y="2768"/>
                    </a:cubicBezTo>
                    <a:cubicBezTo>
                      <a:pt x="298" y="2839"/>
                      <a:pt x="338" y="2923"/>
                      <a:pt x="382" y="3008"/>
                    </a:cubicBezTo>
                    <a:cubicBezTo>
                      <a:pt x="1420" y="2937"/>
                      <a:pt x="3106" y="2738"/>
                      <a:pt x="3386" y="2121"/>
                    </a:cubicBez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61"/>
              <p:cNvSpPr/>
              <p:nvPr/>
            </p:nvSpPr>
            <p:spPr>
              <a:xfrm>
                <a:off x="8233545" y="2929234"/>
                <a:ext cx="571094" cy="384897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2832" extrusionOk="0">
                    <a:moveTo>
                      <a:pt x="2530" y="0"/>
                    </a:moveTo>
                    <a:cubicBezTo>
                      <a:pt x="2277" y="0"/>
                      <a:pt x="2005" y="68"/>
                      <a:pt x="1757" y="199"/>
                    </a:cubicBezTo>
                    <a:cubicBezTo>
                      <a:pt x="1403" y="381"/>
                      <a:pt x="968" y="661"/>
                      <a:pt x="590" y="1069"/>
                    </a:cubicBezTo>
                    <a:cubicBezTo>
                      <a:pt x="577" y="1082"/>
                      <a:pt x="560" y="1112"/>
                      <a:pt x="533" y="1126"/>
                    </a:cubicBezTo>
                    <a:cubicBezTo>
                      <a:pt x="0" y="1729"/>
                      <a:pt x="449" y="2333"/>
                      <a:pt x="799" y="2656"/>
                    </a:cubicBezTo>
                    <a:cubicBezTo>
                      <a:pt x="925" y="2772"/>
                      <a:pt x="1123" y="2832"/>
                      <a:pt x="1343" y="2832"/>
                    </a:cubicBezTo>
                    <a:cubicBezTo>
                      <a:pt x="1417" y="2832"/>
                      <a:pt x="1494" y="2825"/>
                      <a:pt x="1571" y="2812"/>
                    </a:cubicBezTo>
                    <a:cubicBezTo>
                      <a:pt x="2161" y="2683"/>
                      <a:pt x="2515" y="2515"/>
                      <a:pt x="2667" y="2417"/>
                    </a:cubicBezTo>
                    <a:cubicBezTo>
                      <a:pt x="2751" y="2377"/>
                      <a:pt x="2782" y="2346"/>
                      <a:pt x="2782" y="2346"/>
                    </a:cubicBezTo>
                    <a:cubicBezTo>
                      <a:pt x="4201" y="1308"/>
                      <a:pt x="3975" y="691"/>
                      <a:pt x="3470" y="337"/>
                    </a:cubicBezTo>
                    <a:cubicBezTo>
                      <a:pt x="3341" y="239"/>
                      <a:pt x="3190" y="168"/>
                      <a:pt x="3035" y="114"/>
                    </a:cubicBezTo>
                    <a:cubicBezTo>
                      <a:pt x="2991" y="101"/>
                      <a:pt x="2950" y="71"/>
                      <a:pt x="2907" y="57"/>
                    </a:cubicBezTo>
                    <a:cubicBezTo>
                      <a:pt x="2791" y="19"/>
                      <a:pt x="2663" y="0"/>
                      <a:pt x="2530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61"/>
              <p:cNvSpPr/>
              <p:nvPr/>
            </p:nvSpPr>
            <p:spPr>
              <a:xfrm>
                <a:off x="8233545" y="2944727"/>
                <a:ext cx="471608" cy="369403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718" extrusionOk="0">
                    <a:moveTo>
                      <a:pt x="3035" y="0"/>
                    </a:moveTo>
                    <a:cubicBezTo>
                      <a:pt x="2809" y="112"/>
                      <a:pt x="2515" y="280"/>
                      <a:pt x="2148" y="506"/>
                    </a:cubicBezTo>
                    <a:cubicBezTo>
                      <a:pt x="1531" y="897"/>
                      <a:pt x="928" y="955"/>
                      <a:pt x="590" y="955"/>
                    </a:cubicBezTo>
                    <a:cubicBezTo>
                      <a:pt x="577" y="968"/>
                      <a:pt x="560" y="998"/>
                      <a:pt x="533" y="1012"/>
                    </a:cubicBezTo>
                    <a:cubicBezTo>
                      <a:pt x="0" y="1615"/>
                      <a:pt x="449" y="2219"/>
                      <a:pt x="799" y="2542"/>
                    </a:cubicBezTo>
                    <a:cubicBezTo>
                      <a:pt x="925" y="2658"/>
                      <a:pt x="1123" y="2718"/>
                      <a:pt x="1343" y="2718"/>
                    </a:cubicBezTo>
                    <a:cubicBezTo>
                      <a:pt x="1417" y="2718"/>
                      <a:pt x="1494" y="2711"/>
                      <a:pt x="1571" y="2698"/>
                    </a:cubicBezTo>
                    <a:cubicBezTo>
                      <a:pt x="2161" y="2569"/>
                      <a:pt x="2515" y="2401"/>
                      <a:pt x="2667" y="2303"/>
                    </a:cubicBezTo>
                    <a:cubicBezTo>
                      <a:pt x="2445" y="1292"/>
                      <a:pt x="3021" y="590"/>
                      <a:pt x="3470" y="223"/>
                    </a:cubicBezTo>
                    <a:cubicBezTo>
                      <a:pt x="3341" y="125"/>
                      <a:pt x="3190" y="54"/>
                      <a:pt x="3035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61"/>
              <p:cNvSpPr/>
              <p:nvPr/>
            </p:nvSpPr>
            <p:spPr>
              <a:xfrm>
                <a:off x="8579025" y="2671686"/>
                <a:ext cx="1630376" cy="1135936"/>
              </a:xfrm>
              <a:custGeom>
                <a:avLst/>
                <a:gdLst/>
                <a:ahLst/>
                <a:cxnLst/>
                <a:rect l="l" t="t" r="r" b="b"/>
                <a:pathLst>
                  <a:path w="11996" h="8358" extrusionOk="0">
                    <a:moveTo>
                      <a:pt x="2263" y="0"/>
                    </a:moveTo>
                    <a:cubicBezTo>
                      <a:pt x="1031" y="2301"/>
                      <a:pt x="355" y="2566"/>
                      <a:pt x="109" y="2566"/>
                    </a:cubicBezTo>
                    <a:cubicBezTo>
                      <a:pt x="36" y="2566"/>
                      <a:pt x="0" y="2542"/>
                      <a:pt x="0" y="2542"/>
                    </a:cubicBezTo>
                    <a:lnTo>
                      <a:pt x="0" y="2542"/>
                    </a:lnTo>
                    <a:cubicBezTo>
                      <a:pt x="41" y="3948"/>
                      <a:pt x="3652" y="6547"/>
                      <a:pt x="3652" y="6547"/>
                    </a:cubicBezTo>
                    <a:cubicBezTo>
                      <a:pt x="4973" y="7235"/>
                      <a:pt x="11237" y="8358"/>
                      <a:pt x="11237" y="8358"/>
                    </a:cubicBezTo>
                    <a:cubicBezTo>
                      <a:pt x="11237" y="8358"/>
                      <a:pt x="11996" y="2569"/>
                      <a:pt x="11925" y="2431"/>
                    </a:cubicBezTo>
                    <a:cubicBezTo>
                      <a:pt x="11871" y="2289"/>
                      <a:pt x="2263" y="0"/>
                      <a:pt x="2263" y="0"/>
                    </a:cubicBezTo>
                    <a:close/>
                  </a:path>
                </a:pathLst>
              </a:custGeom>
              <a:solidFill>
                <a:srgbClr val="FFD3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61"/>
              <p:cNvSpPr/>
              <p:nvPr/>
            </p:nvSpPr>
            <p:spPr>
              <a:xfrm>
                <a:off x="8422323" y="2571793"/>
                <a:ext cx="452852" cy="45407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341" extrusionOk="0">
                    <a:moveTo>
                      <a:pt x="2032" y="0"/>
                    </a:moveTo>
                    <a:cubicBezTo>
                      <a:pt x="2016" y="0"/>
                      <a:pt x="1999" y="1"/>
                      <a:pt x="1983" y="3"/>
                    </a:cubicBezTo>
                    <a:lnTo>
                      <a:pt x="789" y="287"/>
                    </a:lnTo>
                    <a:lnTo>
                      <a:pt x="452" y="354"/>
                    </a:lnTo>
                    <a:cubicBezTo>
                      <a:pt x="381" y="384"/>
                      <a:pt x="324" y="411"/>
                      <a:pt x="284" y="469"/>
                    </a:cubicBezTo>
                    <a:lnTo>
                      <a:pt x="85" y="735"/>
                    </a:lnTo>
                    <a:cubicBezTo>
                      <a:pt x="0" y="846"/>
                      <a:pt x="14" y="1015"/>
                      <a:pt x="115" y="1113"/>
                    </a:cubicBezTo>
                    <a:cubicBezTo>
                      <a:pt x="213" y="1197"/>
                      <a:pt x="324" y="1312"/>
                      <a:pt x="452" y="1436"/>
                    </a:cubicBezTo>
                    <a:cubicBezTo>
                      <a:pt x="621" y="1605"/>
                      <a:pt x="789" y="1817"/>
                      <a:pt x="928" y="2026"/>
                    </a:cubicBezTo>
                    <a:cubicBezTo>
                      <a:pt x="1056" y="2225"/>
                      <a:pt x="1153" y="2421"/>
                      <a:pt x="1180" y="2616"/>
                    </a:cubicBezTo>
                    <a:lnTo>
                      <a:pt x="1309" y="3122"/>
                    </a:lnTo>
                    <a:cubicBezTo>
                      <a:pt x="1340" y="3263"/>
                      <a:pt x="1460" y="3340"/>
                      <a:pt x="1583" y="3340"/>
                    </a:cubicBezTo>
                    <a:cubicBezTo>
                      <a:pt x="1669" y="3340"/>
                      <a:pt x="1756" y="3302"/>
                      <a:pt x="1814" y="3220"/>
                    </a:cubicBezTo>
                    <a:cubicBezTo>
                      <a:pt x="2222" y="2616"/>
                      <a:pt x="2910" y="1605"/>
                      <a:pt x="3261" y="1059"/>
                    </a:cubicBezTo>
                    <a:cubicBezTo>
                      <a:pt x="3331" y="944"/>
                      <a:pt x="3301" y="792"/>
                      <a:pt x="3217" y="708"/>
                    </a:cubicBezTo>
                    <a:cubicBezTo>
                      <a:pt x="3190" y="678"/>
                      <a:pt x="3149" y="664"/>
                      <a:pt x="3119" y="651"/>
                    </a:cubicBezTo>
                    <a:cubicBezTo>
                      <a:pt x="2853" y="553"/>
                      <a:pt x="2502" y="398"/>
                      <a:pt x="2249" y="88"/>
                    </a:cubicBezTo>
                    <a:cubicBezTo>
                      <a:pt x="2201" y="29"/>
                      <a:pt x="2116" y="0"/>
                      <a:pt x="2032" y="0"/>
                    </a:cubicBez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61"/>
              <p:cNvSpPr/>
              <p:nvPr/>
            </p:nvSpPr>
            <p:spPr>
              <a:xfrm>
                <a:off x="8483753" y="2571793"/>
                <a:ext cx="375791" cy="275490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2027" extrusionOk="0">
                    <a:moveTo>
                      <a:pt x="1580" y="0"/>
                    </a:moveTo>
                    <a:cubicBezTo>
                      <a:pt x="1564" y="0"/>
                      <a:pt x="1547" y="1"/>
                      <a:pt x="1531" y="3"/>
                    </a:cubicBezTo>
                    <a:lnTo>
                      <a:pt x="337" y="287"/>
                    </a:lnTo>
                    <a:lnTo>
                      <a:pt x="0" y="1436"/>
                    </a:lnTo>
                    <a:cubicBezTo>
                      <a:pt x="169" y="1605"/>
                      <a:pt x="337" y="1817"/>
                      <a:pt x="476" y="2026"/>
                    </a:cubicBezTo>
                    <a:cubicBezTo>
                      <a:pt x="1248" y="1871"/>
                      <a:pt x="2428" y="1521"/>
                      <a:pt x="2765" y="708"/>
                    </a:cubicBezTo>
                    <a:cubicBezTo>
                      <a:pt x="2738" y="678"/>
                      <a:pt x="2697" y="664"/>
                      <a:pt x="2667" y="651"/>
                    </a:cubicBezTo>
                    <a:cubicBezTo>
                      <a:pt x="2401" y="553"/>
                      <a:pt x="2050" y="398"/>
                      <a:pt x="1797" y="88"/>
                    </a:cubicBezTo>
                    <a:cubicBezTo>
                      <a:pt x="1749" y="29"/>
                      <a:pt x="1664" y="0"/>
                      <a:pt x="1580" y="0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61"/>
              <p:cNvSpPr/>
              <p:nvPr/>
            </p:nvSpPr>
            <p:spPr>
              <a:xfrm>
                <a:off x="7981570" y="1971075"/>
                <a:ext cx="876212" cy="794122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5843" extrusionOk="0">
                    <a:moveTo>
                      <a:pt x="3159" y="0"/>
                    </a:moveTo>
                    <a:cubicBezTo>
                      <a:pt x="3004" y="14"/>
                      <a:pt x="2852" y="14"/>
                      <a:pt x="2697" y="41"/>
                    </a:cubicBezTo>
                    <a:cubicBezTo>
                      <a:pt x="1686" y="182"/>
                      <a:pt x="829" y="759"/>
                      <a:pt x="351" y="1544"/>
                    </a:cubicBezTo>
                    <a:cubicBezTo>
                      <a:pt x="71" y="2107"/>
                      <a:pt x="0" y="2738"/>
                      <a:pt x="0" y="3287"/>
                    </a:cubicBezTo>
                    <a:cubicBezTo>
                      <a:pt x="54" y="3709"/>
                      <a:pt x="209" y="4117"/>
                      <a:pt x="449" y="4454"/>
                    </a:cubicBezTo>
                    <a:lnTo>
                      <a:pt x="1433" y="3695"/>
                    </a:lnTo>
                    <a:lnTo>
                      <a:pt x="2613" y="4184"/>
                    </a:lnTo>
                    <a:lnTo>
                      <a:pt x="2458" y="5435"/>
                    </a:lnTo>
                    <a:cubicBezTo>
                      <a:pt x="2444" y="5576"/>
                      <a:pt x="2498" y="5718"/>
                      <a:pt x="2613" y="5802"/>
                    </a:cubicBezTo>
                    <a:cubicBezTo>
                      <a:pt x="2795" y="5829"/>
                      <a:pt x="3004" y="5843"/>
                      <a:pt x="3203" y="5843"/>
                    </a:cubicBezTo>
                    <a:lnTo>
                      <a:pt x="3483" y="5843"/>
                    </a:lnTo>
                    <a:cubicBezTo>
                      <a:pt x="5141" y="5718"/>
                      <a:pt x="6446" y="4454"/>
                      <a:pt x="6446" y="2920"/>
                    </a:cubicBezTo>
                    <a:cubicBezTo>
                      <a:pt x="6446" y="2316"/>
                      <a:pt x="6237" y="1740"/>
                      <a:pt x="5870" y="1278"/>
                    </a:cubicBezTo>
                    <a:cubicBezTo>
                      <a:pt x="5590" y="897"/>
                      <a:pt x="5212" y="577"/>
                      <a:pt x="4761" y="364"/>
                    </a:cubicBezTo>
                    <a:cubicBezTo>
                      <a:pt x="4299" y="125"/>
                      <a:pt x="3763" y="0"/>
                      <a:pt x="3203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61"/>
              <p:cNvSpPr/>
              <p:nvPr/>
            </p:nvSpPr>
            <p:spPr>
              <a:xfrm>
                <a:off x="7964445" y="2461435"/>
                <a:ext cx="565250" cy="60942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4484" extrusionOk="0">
                    <a:moveTo>
                      <a:pt x="1178" y="465"/>
                    </a:moveTo>
                    <a:cubicBezTo>
                      <a:pt x="1208" y="536"/>
                      <a:pt x="1222" y="593"/>
                      <a:pt x="1235" y="647"/>
                    </a:cubicBezTo>
                    <a:cubicBezTo>
                      <a:pt x="1094" y="745"/>
                      <a:pt x="955" y="829"/>
                      <a:pt x="814" y="930"/>
                    </a:cubicBezTo>
                    <a:cubicBezTo>
                      <a:pt x="787" y="886"/>
                      <a:pt x="770" y="846"/>
                      <a:pt x="757" y="789"/>
                    </a:cubicBezTo>
                    <a:cubicBezTo>
                      <a:pt x="898" y="691"/>
                      <a:pt x="1040" y="576"/>
                      <a:pt x="1178" y="465"/>
                    </a:cubicBezTo>
                    <a:close/>
                    <a:moveTo>
                      <a:pt x="618" y="900"/>
                    </a:moveTo>
                    <a:cubicBezTo>
                      <a:pt x="632" y="944"/>
                      <a:pt x="645" y="971"/>
                      <a:pt x="659" y="1014"/>
                    </a:cubicBezTo>
                    <a:cubicBezTo>
                      <a:pt x="548" y="1099"/>
                      <a:pt x="419" y="1166"/>
                      <a:pt x="308" y="1237"/>
                    </a:cubicBezTo>
                    <a:cubicBezTo>
                      <a:pt x="308" y="1210"/>
                      <a:pt x="295" y="1166"/>
                      <a:pt x="295" y="1139"/>
                    </a:cubicBezTo>
                    <a:cubicBezTo>
                      <a:pt x="406" y="1055"/>
                      <a:pt x="504" y="971"/>
                      <a:pt x="618" y="900"/>
                    </a:cubicBezTo>
                    <a:close/>
                    <a:moveTo>
                      <a:pt x="1572" y="185"/>
                    </a:moveTo>
                    <a:cubicBezTo>
                      <a:pt x="1910" y="310"/>
                      <a:pt x="2233" y="451"/>
                      <a:pt x="2570" y="593"/>
                    </a:cubicBezTo>
                    <a:cubicBezTo>
                      <a:pt x="2597" y="606"/>
                      <a:pt x="2624" y="620"/>
                      <a:pt x="2668" y="633"/>
                    </a:cubicBezTo>
                    <a:cubicBezTo>
                      <a:pt x="2682" y="913"/>
                      <a:pt x="2709" y="1210"/>
                      <a:pt x="2725" y="1503"/>
                    </a:cubicBezTo>
                    <a:cubicBezTo>
                      <a:pt x="2500" y="1672"/>
                      <a:pt x="2260" y="1827"/>
                      <a:pt x="2034" y="1995"/>
                    </a:cubicBezTo>
                    <a:cubicBezTo>
                      <a:pt x="2007" y="2009"/>
                      <a:pt x="1980" y="2039"/>
                      <a:pt x="1937" y="2053"/>
                    </a:cubicBezTo>
                    <a:cubicBezTo>
                      <a:pt x="1812" y="1800"/>
                      <a:pt x="1697" y="1534"/>
                      <a:pt x="1599" y="1250"/>
                    </a:cubicBezTo>
                    <a:cubicBezTo>
                      <a:pt x="1545" y="1082"/>
                      <a:pt x="1488" y="900"/>
                      <a:pt x="1431" y="731"/>
                    </a:cubicBezTo>
                    <a:cubicBezTo>
                      <a:pt x="1444" y="718"/>
                      <a:pt x="1461" y="718"/>
                      <a:pt x="1461" y="718"/>
                    </a:cubicBezTo>
                    <a:cubicBezTo>
                      <a:pt x="1535" y="668"/>
                      <a:pt x="1490" y="555"/>
                      <a:pt x="1421" y="555"/>
                    </a:cubicBezTo>
                    <a:cubicBezTo>
                      <a:pt x="1411" y="555"/>
                      <a:pt x="1401" y="558"/>
                      <a:pt x="1390" y="563"/>
                    </a:cubicBezTo>
                    <a:cubicBezTo>
                      <a:pt x="1377" y="492"/>
                      <a:pt x="1347" y="424"/>
                      <a:pt x="1333" y="354"/>
                    </a:cubicBezTo>
                    <a:cubicBezTo>
                      <a:pt x="1404" y="296"/>
                      <a:pt x="1488" y="239"/>
                      <a:pt x="1572" y="185"/>
                    </a:cubicBezTo>
                    <a:close/>
                    <a:moveTo>
                      <a:pt x="1293" y="815"/>
                    </a:moveTo>
                    <a:cubicBezTo>
                      <a:pt x="1431" y="1281"/>
                      <a:pt x="1586" y="1729"/>
                      <a:pt x="1812" y="2151"/>
                    </a:cubicBezTo>
                    <a:cubicBezTo>
                      <a:pt x="1643" y="2262"/>
                      <a:pt x="1488" y="2390"/>
                      <a:pt x="1320" y="2501"/>
                    </a:cubicBezTo>
                    <a:cubicBezTo>
                      <a:pt x="1208" y="2208"/>
                      <a:pt x="1124" y="1911"/>
                      <a:pt x="1040" y="1604"/>
                    </a:cubicBezTo>
                    <a:cubicBezTo>
                      <a:pt x="982" y="1436"/>
                      <a:pt x="925" y="1250"/>
                      <a:pt x="871" y="1082"/>
                    </a:cubicBezTo>
                    <a:cubicBezTo>
                      <a:pt x="1009" y="998"/>
                      <a:pt x="1151" y="913"/>
                      <a:pt x="1293" y="815"/>
                    </a:cubicBezTo>
                    <a:close/>
                    <a:moveTo>
                      <a:pt x="1896" y="2306"/>
                    </a:moveTo>
                    <a:cubicBezTo>
                      <a:pt x="1937" y="2363"/>
                      <a:pt x="1980" y="2430"/>
                      <a:pt x="2021" y="2501"/>
                    </a:cubicBezTo>
                    <a:cubicBezTo>
                      <a:pt x="1839" y="2616"/>
                      <a:pt x="1657" y="2714"/>
                      <a:pt x="1475" y="2825"/>
                    </a:cubicBezTo>
                    <a:cubicBezTo>
                      <a:pt x="1444" y="2768"/>
                      <a:pt x="1417" y="2714"/>
                      <a:pt x="1390" y="2656"/>
                    </a:cubicBezTo>
                    <a:cubicBezTo>
                      <a:pt x="1559" y="2545"/>
                      <a:pt x="1728" y="2417"/>
                      <a:pt x="1896" y="2306"/>
                    </a:cubicBezTo>
                    <a:close/>
                    <a:moveTo>
                      <a:pt x="730" y="1183"/>
                    </a:moveTo>
                    <a:cubicBezTo>
                      <a:pt x="770" y="1321"/>
                      <a:pt x="827" y="1463"/>
                      <a:pt x="854" y="1618"/>
                    </a:cubicBezTo>
                    <a:cubicBezTo>
                      <a:pt x="925" y="1857"/>
                      <a:pt x="982" y="2093"/>
                      <a:pt x="1067" y="2319"/>
                    </a:cubicBezTo>
                    <a:cubicBezTo>
                      <a:pt x="1107" y="2417"/>
                      <a:pt x="1138" y="2515"/>
                      <a:pt x="1178" y="2599"/>
                    </a:cubicBezTo>
                    <a:cubicBezTo>
                      <a:pt x="1080" y="2670"/>
                      <a:pt x="982" y="2741"/>
                      <a:pt x="885" y="2811"/>
                    </a:cubicBezTo>
                    <a:cubicBezTo>
                      <a:pt x="814" y="2852"/>
                      <a:pt x="757" y="2896"/>
                      <a:pt x="686" y="2953"/>
                    </a:cubicBezTo>
                    <a:cubicBezTo>
                      <a:pt x="517" y="2461"/>
                      <a:pt x="392" y="1955"/>
                      <a:pt x="322" y="1436"/>
                    </a:cubicBezTo>
                    <a:cubicBezTo>
                      <a:pt x="463" y="1352"/>
                      <a:pt x="588" y="1267"/>
                      <a:pt x="730" y="1183"/>
                    </a:cubicBezTo>
                    <a:close/>
                    <a:moveTo>
                      <a:pt x="1249" y="2754"/>
                    </a:moveTo>
                    <a:cubicBezTo>
                      <a:pt x="1262" y="2811"/>
                      <a:pt x="1293" y="2869"/>
                      <a:pt x="1320" y="2923"/>
                    </a:cubicBezTo>
                    <a:cubicBezTo>
                      <a:pt x="1306" y="2923"/>
                      <a:pt x="1293" y="2936"/>
                      <a:pt x="1276" y="2936"/>
                    </a:cubicBezTo>
                    <a:cubicBezTo>
                      <a:pt x="1165" y="3020"/>
                      <a:pt x="1040" y="3091"/>
                      <a:pt x="912" y="3175"/>
                    </a:cubicBezTo>
                    <a:cubicBezTo>
                      <a:pt x="885" y="3189"/>
                      <a:pt x="854" y="3206"/>
                      <a:pt x="827" y="3233"/>
                    </a:cubicBezTo>
                    <a:cubicBezTo>
                      <a:pt x="800" y="3189"/>
                      <a:pt x="787" y="3148"/>
                      <a:pt x="757" y="3105"/>
                    </a:cubicBezTo>
                    <a:cubicBezTo>
                      <a:pt x="925" y="2993"/>
                      <a:pt x="1080" y="2882"/>
                      <a:pt x="1249" y="2754"/>
                    </a:cubicBezTo>
                    <a:close/>
                    <a:moveTo>
                      <a:pt x="3329" y="1378"/>
                    </a:moveTo>
                    <a:cubicBezTo>
                      <a:pt x="3538" y="1490"/>
                      <a:pt x="3750" y="1604"/>
                      <a:pt x="3959" y="1716"/>
                    </a:cubicBezTo>
                    <a:cubicBezTo>
                      <a:pt x="3764" y="2124"/>
                      <a:pt x="3568" y="2532"/>
                      <a:pt x="3369" y="2923"/>
                    </a:cubicBezTo>
                    <a:cubicBezTo>
                      <a:pt x="3329" y="3020"/>
                      <a:pt x="3285" y="3105"/>
                      <a:pt x="3245" y="3189"/>
                    </a:cubicBezTo>
                    <a:cubicBezTo>
                      <a:pt x="3245" y="3206"/>
                      <a:pt x="3231" y="3219"/>
                      <a:pt x="3231" y="3233"/>
                    </a:cubicBezTo>
                    <a:lnTo>
                      <a:pt x="3214" y="3260"/>
                    </a:lnTo>
                    <a:cubicBezTo>
                      <a:pt x="3187" y="3290"/>
                      <a:pt x="3160" y="3331"/>
                      <a:pt x="3117" y="3358"/>
                    </a:cubicBezTo>
                    <a:cubicBezTo>
                      <a:pt x="2810" y="3122"/>
                      <a:pt x="2500" y="2882"/>
                      <a:pt x="2260" y="2558"/>
                    </a:cubicBezTo>
                    <a:lnTo>
                      <a:pt x="2260" y="2545"/>
                    </a:lnTo>
                    <a:cubicBezTo>
                      <a:pt x="2371" y="2474"/>
                      <a:pt x="2500" y="2403"/>
                      <a:pt x="2624" y="2319"/>
                    </a:cubicBezTo>
                    <a:cubicBezTo>
                      <a:pt x="2668" y="2306"/>
                      <a:pt x="2682" y="2262"/>
                      <a:pt x="2709" y="2235"/>
                    </a:cubicBezTo>
                    <a:cubicBezTo>
                      <a:pt x="2779" y="2137"/>
                      <a:pt x="2850" y="2039"/>
                      <a:pt x="2921" y="1925"/>
                    </a:cubicBezTo>
                    <a:cubicBezTo>
                      <a:pt x="3063" y="1743"/>
                      <a:pt x="3187" y="1561"/>
                      <a:pt x="3329" y="1378"/>
                    </a:cubicBezTo>
                    <a:close/>
                    <a:moveTo>
                      <a:pt x="2119" y="2629"/>
                    </a:moveTo>
                    <a:cubicBezTo>
                      <a:pt x="2233" y="2784"/>
                      <a:pt x="2358" y="2923"/>
                      <a:pt x="2500" y="3064"/>
                    </a:cubicBezTo>
                    <a:cubicBezTo>
                      <a:pt x="2655" y="3219"/>
                      <a:pt x="2837" y="3344"/>
                      <a:pt x="3005" y="3486"/>
                    </a:cubicBezTo>
                    <a:cubicBezTo>
                      <a:pt x="2921" y="3597"/>
                      <a:pt x="2823" y="3711"/>
                      <a:pt x="2725" y="3809"/>
                    </a:cubicBezTo>
                    <a:cubicBezTo>
                      <a:pt x="2584" y="3978"/>
                      <a:pt x="2429" y="4146"/>
                      <a:pt x="2287" y="4315"/>
                    </a:cubicBezTo>
                    <a:cubicBezTo>
                      <a:pt x="2078" y="4285"/>
                      <a:pt x="1883" y="4271"/>
                      <a:pt x="1670" y="4244"/>
                    </a:cubicBezTo>
                    <a:cubicBezTo>
                      <a:pt x="1431" y="3978"/>
                      <a:pt x="1191" y="3695"/>
                      <a:pt x="955" y="3415"/>
                    </a:cubicBezTo>
                    <a:lnTo>
                      <a:pt x="912" y="3374"/>
                    </a:lnTo>
                    <a:cubicBezTo>
                      <a:pt x="939" y="3358"/>
                      <a:pt x="969" y="3344"/>
                      <a:pt x="982" y="3331"/>
                    </a:cubicBezTo>
                    <a:cubicBezTo>
                      <a:pt x="1080" y="3260"/>
                      <a:pt x="1191" y="3206"/>
                      <a:pt x="1293" y="3135"/>
                    </a:cubicBezTo>
                    <a:cubicBezTo>
                      <a:pt x="1333" y="3105"/>
                      <a:pt x="1360" y="3091"/>
                      <a:pt x="1404" y="3064"/>
                    </a:cubicBezTo>
                    <a:cubicBezTo>
                      <a:pt x="1502" y="3246"/>
                      <a:pt x="1613" y="3428"/>
                      <a:pt x="1754" y="3583"/>
                    </a:cubicBezTo>
                    <a:cubicBezTo>
                      <a:pt x="1937" y="3765"/>
                      <a:pt x="2135" y="3934"/>
                      <a:pt x="2331" y="4116"/>
                    </a:cubicBezTo>
                    <a:cubicBezTo>
                      <a:pt x="2349" y="4131"/>
                      <a:pt x="2368" y="4137"/>
                      <a:pt x="2387" y="4137"/>
                    </a:cubicBezTo>
                    <a:cubicBezTo>
                      <a:pt x="2458" y="4137"/>
                      <a:pt x="2522" y="4047"/>
                      <a:pt x="2456" y="3991"/>
                    </a:cubicBezTo>
                    <a:cubicBezTo>
                      <a:pt x="2135" y="3711"/>
                      <a:pt x="1812" y="3442"/>
                      <a:pt x="1586" y="3064"/>
                    </a:cubicBezTo>
                    <a:cubicBezTo>
                      <a:pt x="1572" y="3037"/>
                      <a:pt x="1559" y="3007"/>
                      <a:pt x="1545" y="2980"/>
                    </a:cubicBezTo>
                    <a:cubicBezTo>
                      <a:pt x="1728" y="2869"/>
                      <a:pt x="1910" y="2754"/>
                      <a:pt x="2092" y="2643"/>
                    </a:cubicBezTo>
                    <a:cubicBezTo>
                      <a:pt x="2105" y="2643"/>
                      <a:pt x="2105" y="2643"/>
                      <a:pt x="2119" y="2629"/>
                    </a:cubicBezTo>
                    <a:close/>
                    <a:moveTo>
                      <a:pt x="1559" y="0"/>
                    </a:moveTo>
                    <a:cubicBezTo>
                      <a:pt x="1540" y="0"/>
                      <a:pt x="1520" y="5"/>
                      <a:pt x="1502" y="16"/>
                    </a:cubicBezTo>
                    <a:cubicBezTo>
                      <a:pt x="1417" y="70"/>
                      <a:pt x="1320" y="155"/>
                      <a:pt x="1235" y="225"/>
                    </a:cubicBezTo>
                    <a:cubicBezTo>
                      <a:pt x="1191" y="225"/>
                      <a:pt x="1151" y="239"/>
                      <a:pt x="1138" y="283"/>
                    </a:cubicBezTo>
                    <a:cubicBezTo>
                      <a:pt x="1107" y="310"/>
                      <a:pt x="1094" y="340"/>
                      <a:pt x="1067" y="354"/>
                    </a:cubicBezTo>
                    <a:cubicBezTo>
                      <a:pt x="814" y="536"/>
                      <a:pt x="575" y="718"/>
                      <a:pt x="322" y="900"/>
                    </a:cubicBezTo>
                    <a:cubicBezTo>
                      <a:pt x="251" y="957"/>
                      <a:pt x="180" y="998"/>
                      <a:pt x="126" y="1055"/>
                    </a:cubicBezTo>
                    <a:cubicBezTo>
                      <a:pt x="69" y="1099"/>
                      <a:pt x="69" y="1196"/>
                      <a:pt x="55" y="1250"/>
                    </a:cubicBezTo>
                    <a:cubicBezTo>
                      <a:pt x="42" y="1321"/>
                      <a:pt x="28" y="1392"/>
                      <a:pt x="11" y="1449"/>
                    </a:cubicBezTo>
                    <a:cubicBezTo>
                      <a:pt x="1" y="1505"/>
                      <a:pt x="43" y="1559"/>
                      <a:pt x="96" y="1559"/>
                    </a:cubicBezTo>
                    <a:cubicBezTo>
                      <a:pt x="110" y="1559"/>
                      <a:pt x="125" y="1556"/>
                      <a:pt x="140" y="1547"/>
                    </a:cubicBezTo>
                    <a:cubicBezTo>
                      <a:pt x="153" y="1547"/>
                      <a:pt x="153" y="1534"/>
                      <a:pt x="167" y="1534"/>
                    </a:cubicBezTo>
                    <a:cubicBezTo>
                      <a:pt x="237" y="2080"/>
                      <a:pt x="379" y="2616"/>
                      <a:pt x="575" y="3122"/>
                    </a:cubicBezTo>
                    <a:lnTo>
                      <a:pt x="588" y="3135"/>
                    </a:lnTo>
                    <a:cubicBezTo>
                      <a:pt x="632" y="3233"/>
                      <a:pt x="672" y="3317"/>
                      <a:pt x="716" y="3401"/>
                    </a:cubicBezTo>
                    <a:cubicBezTo>
                      <a:pt x="730" y="3415"/>
                      <a:pt x="730" y="3415"/>
                      <a:pt x="743" y="3428"/>
                    </a:cubicBezTo>
                    <a:cubicBezTo>
                      <a:pt x="996" y="3711"/>
                      <a:pt x="1235" y="4005"/>
                      <a:pt x="1488" y="4285"/>
                    </a:cubicBezTo>
                    <a:cubicBezTo>
                      <a:pt x="1515" y="4328"/>
                      <a:pt x="1545" y="4386"/>
                      <a:pt x="1586" y="4399"/>
                    </a:cubicBezTo>
                    <a:cubicBezTo>
                      <a:pt x="1613" y="4413"/>
                      <a:pt x="1643" y="4413"/>
                      <a:pt x="1670" y="4413"/>
                    </a:cubicBezTo>
                    <a:cubicBezTo>
                      <a:pt x="1728" y="4426"/>
                      <a:pt x="1768" y="4426"/>
                      <a:pt x="1812" y="4426"/>
                    </a:cubicBezTo>
                    <a:cubicBezTo>
                      <a:pt x="1937" y="4440"/>
                      <a:pt x="2065" y="4453"/>
                      <a:pt x="2189" y="4470"/>
                    </a:cubicBezTo>
                    <a:cubicBezTo>
                      <a:pt x="2217" y="4477"/>
                      <a:pt x="2251" y="4483"/>
                      <a:pt x="2286" y="4483"/>
                    </a:cubicBezTo>
                    <a:cubicBezTo>
                      <a:pt x="2322" y="4483"/>
                      <a:pt x="2359" y="4476"/>
                      <a:pt x="2388" y="4453"/>
                    </a:cubicBezTo>
                    <a:cubicBezTo>
                      <a:pt x="2415" y="4426"/>
                      <a:pt x="2442" y="4386"/>
                      <a:pt x="2486" y="4342"/>
                    </a:cubicBezTo>
                    <a:cubicBezTo>
                      <a:pt x="2540" y="4271"/>
                      <a:pt x="2611" y="4187"/>
                      <a:pt x="2682" y="4116"/>
                    </a:cubicBezTo>
                    <a:cubicBezTo>
                      <a:pt x="2837" y="3934"/>
                      <a:pt x="2992" y="3765"/>
                      <a:pt x="3147" y="3583"/>
                    </a:cubicBezTo>
                    <a:cubicBezTo>
                      <a:pt x="3153" y="3585"/>
                      <a:pt x="3158" y="3585"/>
                      <a:pt x="3164" y="3585"/>
                    </a:cubicBezTo>
                    <a:cubicBezTo>
                      <a:pt x="3210" y="3585"/>
                      <a:pt x="3245" y="3537"/>
                      <a:pt x="3245" y="3486"/>
                    </a:cubicBezTo>
                    <a:cubicBezTo>
                      <a:pt x="3285" y="3428"/>
                      <a:pt x="3342" y="3374"/>
                      <a:pt x="3369" y="3317"/>
                    </a:cubicBezTo>
                    <a:cubicBezTo>
                      <a:pt x="3454" y="3175"/>
                      <a:pt x="3511" y="3037"/>
                      <a:pt x="3582" y="2896"/>
                    </a:cubicBezTo>
                    <a:cubicBezTo>
                      <a:pt x="3764" y="2515"/>
                      <a:pt x="3946" y="2137"/>
                      <a:pt x="4128" y="1756"/>
                    </a:cubicBezTo>
                    <a:cubicBezTo>
                      <a:pt x="4128" y="1743"/>
                      <a:pt x="4128" y="1729"/>
                      <a:pt x="4141" y="1729"/>
                    </a:cubicBezTo>
                    <a:cubicBezTo>
                      <a:pt x="4158" y="1689"/>
                      <a:pt x="4141" y="1631"/>
                      <a:pt x="4101" y="1618"/>
                    </a:cubicBezTo>
                    <a:cubicBezTo>
                      <a:pt x="3848" y="1476"/>
                      <a:pt x="3595" y="1335"/>
                      <a:pt x="3342" y="1196"/>
                    </a:cubicBezTo>
                    <a:cubicBezTo>
                      <a:pt x="3327" y="1186"/>
                      <a:pt x="3312" y="1181"/>
                      <a:pt x="3298" y="1181"/>
                    </a:cubicBezTo>
                    <a:cubicBezTo>
                      <a:pt x="3272" y="1181"/>
                      <a:pt x="3249" y="1197"/>
                      <a:pt x="3231" y="1223"/>
                    </a:cubicBezTo>
                    <a:cubicBezTo>
                      <a:pt x="3103" y="1405"/>
                      <a:pt x="2978" y="1574"/>
                      <a:pt x="2850" y="1756"/>
                    </a:cubicBezTo>
                    <a:cubicBezTo>
                      <a:pt x="2766" y="1871"/>
                      <a:pt x="2695" y="1968"/>
                      <a:pt x="2611" y="2080"/>
                    </a:cubicBezTo>
                    <a:cubicBezTo>
                      <a:pt x="2584" y="2124"/>
                      <a:pt x="2570" y="2151"/>
                      <a:pt x="2540" y="2178"/>
                    </a:cubicBezTo>
                    <a:cubicBezTo>
                      <a:pt x="2500" y="2194"/>
                      <a:pt x="2442" y="2235"/>
                      <a:pt x="2402" y="2262"/>
                    </a:cubicBezTo>
                    <a:cubicBezTo>
                      <a:pt x="2318" y="2319"/>
                      <a:pt x="2233" y="2363"/>
                      <a:pt x="2149" y="2417"/>
                    </a:cubicBezTo>
                    <a:cubicBezTo>
                      <a:pt x="2105" y="2346"/>
                      <a:pt x="2065" y="2279"/>
                      <a:pt x="2021" y="2208"/>
                    </a:cubicBezTo>
                    <a:cubicBezTo>
                      <a:pt x="2233" y="2053"/>
                      <a:pt x="2442" y="1911"/>
                      <a:pt x="2655" y="1756"/>
                    </a:cubicBezTo>
                    <a:cubicBezTo>
                      <a:pt x="2709" y="1716"/>
                      <a:pt x="2779" y="1672"/>
                      <a:pt x="2837" y="1631"/>
                    </a:cubicBezTo>
                    <a:cubicBezTo>
                      <a:pt x="2908" y="1588"/>
                      <a:pt x="2894" y="1534"/>
                      <a:pt x="2894" y="1463"/>
                    </a:cubicBezTo>
                    <a:cubicBezTo>
                      <a:pt x="2864" y="1166"/>
                      <a:pt x="2850" y="873"/>
                      <a:pt x="2823" y="576"/>
                    </a:cubicBezTo>
                    <a:cubicBezTo>
                      <a:pt x="2823" y="536"/>
                      <a:pt x="2793" y="509"/>
                      <a:pt x="2766" y="492"/>
                    </a:cubicBezTo>
                    <a:cubicBezTo>
                      <a:pt x="2557" y="408"/>
                      <a:pt x="2344" y="310"/>
                      <a:pt x="2135" y="225"/>
                    </a:cubicBezTo>
                    <a:cubicBezTo>
                      <a:pt x="1994" y="172"/>
                      <a:pt x="1852" y="114"/>
                      <a:pt x="1714" y="57"/>
                    </a:cubicBezTo>
                    <a:cubicBezTo>
                      <a:pt x="1672" y="37"/>
                      <a:pt x="1615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218" name="Google Shape;121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750" y="843670"/>
            <a:ext cx="5379335" cy="4013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3" name="Google Shape;1223;p62"/>
          <p:cNvGrpSpPr/>
          <p:nvPr/>
        </p:nvGrpSpPr>
        <p:grpSpPr>
          <a:xfrm>
            <a:off x="498214" y="1070682"/>
            <a:ext cx="3555865" cy="3114462"/>
            <a:chOff x="482550" y="589204"/>
            <a:chExt cx="5045928" cy="5432517"/>
          </a:xfrm>
        </p:grpSpPr>
        <p:sp>
          <p:nvSpPr>
            <p:cNvPr id="1224" name="Google Shape;1224;p62"/>
            <p:cNvSpPr/>
            <p:nvPr/>
          </p:nvSpPr>
          <p:spPr>
            <a:xfrm>
              <a:off x="3652305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2599" y="0"/>
                  </a:moveTo>
                  <a:cubicBezTo>
                    <a:pt x="0" y="1140"/>
                    <a:pt x="1854" y="8219"/>
                    <a:pt x="1854" y="8219"/>
                  </a:cubicBezTo>
                  <a:lnTo>
                    <a:pt x="5887" y="7350"/>
                  </a:lnTo>
                  <a:cubicBezTo>
                    <a:pt x="5887" y="7350"/>
                    <a:pt x="4720" y="4174"/>
                    <a:pt x="4241" y="2164"/>
                  </a:cubicBezTo>
                  <a:cubicBezTo>
                    <a:pt x="3766" y="155"/>
                    <a:pt x="2599" y="0"/>
                    <a:pt x="25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62"/>
            <p:cNvGrpSpPr/>
            <p:nvPr/>
          </p:nvGrpSpPr>
          <p:grpSpPr>
            <a:xfrm flipH="1">
              <a:off x="4263131" y="2581703"/>
              <a:ext cx="1196204" cy="930717"/>
              <a:chOff x="572269" y="2522437"/>
              <a:chExt cx="1150417" cy="930717"/>
            </a:xfrm>
          </p:grpSpPr>
          <p:sp>
            <p:nvSpPr>
              <p:cNvPr id="1226" name="Google Shape;1226;p62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62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62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62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0" name="Google Shape;1230;p62"/>
            <p:cNvSpPr/>
            <p:nvPr/>
          </p:nvSpPr>
          <p:spPr>
            <a:xfrm>
              <a:off x="3718913" y="1150748"/>
              <a:ext cx="1142212" cy="2533964"/>
            </a:xfrm>
            <a:custGeom>
              <a:avLst/>
              <a:gdLst/>
              <a:ahLst/>
              <a:cxnLst/>
              <a:rect l="l" t="t" r="r" b="b"/>
              <a:pathLst>
                <a:path w="3584" h="7951" extrusionOk="0">
                  <a:moveTo>
                    <a:pt x="1969" y="1"/>
                  </a:moveTo>
                  <a:cubicBezTo>
                    <a:pt x="0" y="1700"/>
                    <a:pt x="1645" y="7950"/>
                    <a:pt x="1645" y="7950"/>
                  </a:cubicBezTo>
                  <a:lnTo>
                    <a:pt x="3584" y="7543"/>
                  </a:lnTo>
                  <a:cubicBezTo>
                    <a:pt x="3570" y="7516"/>
                    <a:pt x="3557" y="7502"/>
                    <a:pt x="3557" y="7472"/>
                  </a:cubicBezTo>
                  <a:cubicBezTo>
                    <a:pt x="3203" y="6629"/>
                    <a:pt x="2910" y="5759"/>
                    <a:pt x="2714" y="4845"/>
                  </a:cubicBezTo>
                  <a:cubicBezTo>
                    <a:pt x="2515" y="3945"/>
                    <a:pt x="2377" y="3018"/>
                    <a:pt x="2249" y="2091"/>
                  </a:cubicBezTo>
                  <a:cubicBezTo>
                    <a:pt x="2192" y="1629"/>
                    <a:pt x="2138" y="1181"/>
                    <a:pt x="2067" y="729"/>
                  </a:cubicBezTo>
                  <a:cubicBezTo>
                    <a:pt x="2040" y="506"/>
                    <a:pt x="2023" y="237"/>
                    <a:pt x="1969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2"/>
            <p:cNvSpPr/>
            <p:nvPr/>
          </p:nvSpPr>
          <p:spPr>
            <a:xfrm>
              <a:off x="482550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3288" y="0"/>
                  </a:moveTo>
                  <a:cubicBezTo>
                    <a:pt x="3288" y="0"/>
                    <a:pt x="2121" y="155"/>
                    <a:pt x="1642" y="2164"/>
                  </a:cubicBezTo>
                  <a:cubicBezTo>
                    <a:pt x="1167" y="4174"/>
                    <a:pt x="0" y="7350"/>
                    <a:pt x="0" y="7350"/>
                  </a:cubicBezTo>
                  <a:lnTo>
                    <a:pt x="4033" y="8219"/>
                  </a:lnTo>
                  <a:cubicBezTo>
                    <a:pt x="4033" y="8219"/>
                    <a:pt x="5887" y="1140"/>
                    <a:pt x="3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" name="Google Shape;1232;p62"/>
            <p:cNvGrpSpPr/>
            <p:nvPr/>
          </p:nvGrpSpPr>
          <p:grpSpPr>
            <a:xfrm>
              <a:off x="572277" y="2522403"/>
              <a:ext cx="1196204" cy="930717"/>
              <a:chOff x="572269" y="2522437"/>
              <a:chExt cx="1150417" cy="930717"/>
            </a:xfrm>
          </p:grpSpPr>
          <p:sp>
            <p:nvSpPr>
              <p:cNvPr id="1233" name="Google Shape;1233;p62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62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62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62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7" name="Google Shape;1237;p62"/>
            <p:cNvSpPr/>
            <p:nvPr/>
          </p:nvSpPr>
          <p:spPr>
            <a:xfrm>
              <a:off x="1149900" y="1150748"/>
              <a:ext cx="1141256" cy="2533964"/>
            </a:xfrm>
            <a:custGeom>
              <a:avLst/>
              <a:gdLst/>
              <a:ahLst/>
              <a:cxnLst/>
              <a:rect l="l" t="t" r="r" b="b"/>
              <a:pathLst>
                <a:path w="3581" h="7951" extrusionOk="0">
                  <a:moveTo>
                    <a:pt x="1615" y="1"/>
                  </a:moveTo>
                  <a:cubicBezTo>
                    <a:pt x="1558" y="237"/>
                    <a:pt x="1544" y="506"/>
                    <a:pt x="1517" y="729"/>
                  </a:cubicBezTo>
                  <a:cubicBezTo>
                    <a:pt x="1446" y="1181"/>
                    <a:pt x="1389" y="1629"/>
                    <a:pt x="1318" y="2091"/>
                  </a:cubicBezTo>
                  <a:cubicBezTo>
                    <a:pt x="1194" y="3018"/>
                    <a:pt x="1066" y="3945"/>
                    <a:pt x="870" y="4845"/>
                  </a:cubicBezTo>
                  <a:cubicBezTo>
                    <a:pt x="674" y="5759"/>
                    <a:pt x="378" y="6629"/>
                    <a:pt x="27" y="7472"/>
                  </a:cubicBezTo>
                  <a:cubicBezTo>
                    <a:pt x="14" y="7502"/>
                    <a:pt x="14" y="7516"/>
                    <a:pt x="0" y="7543"/>
                  </a:cubicBezTo>
                  <a:lnTo>
                    <a:pt x="1939" y="7950"/>
                  </a:lnTo>
                  <a:cubicBezTo>
                    <a:pt x="1939" y="7950"/>
                    <a:pt x="3581" y="1700"/>
                    <a:pt x="1615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2"/>
            <p:cNvSpPr/>
            <p:nvPr/>
          </p:nvSpPr>
          <p:spPr>
            <a:xfrm>
              <a:off x="1422705" y="649119"/>
              <a:ext cx="3188250" cy="5372602"/>
            </a:xfrm>
            <a:custGeom>
              <a:avLst/>
              <a:gdLst/>
              <a:ahLst/>
              <a:cxnLst/>
              <a:rect l="l" t="t" r="r" b="b"/>
              <a:pathLst>
                <a:path w="10004" h="16858" extrusionOk="0">
                  <a:moveTo>
                    <a:pt x="3119" y="0"/>
                  </a:moveTo>
                  <a:lnTo>
                    <a:pt x="210" y="1376"/>
                  </a:lnTo>
                  <a:cubicBezTo>
                    <a:pt x="210" y="1376"/>
                    <a:pt x="901" y="9187"/>
                    <a:pt x="773" y="9986"/>
                  </a:cubicBezTo>
                  <a:cubicBezTo>
                    <a:pt x="661" y="10661"/>
                    <a:pt x="156" y="15367"/>
                    <a:pt x="0" y="16857"/>
                  </a:cubicBezTo>
                  <a:lnTo>
                    <a:pt x="10003" y="16857"/>
                  </a:lnTo>
                  <a:cubicBezTo>
                    <a:pt x="9818" y="15367"/>
                    <a:pt x="9272" y="10661"/>
                    <a:pt x="9161" y="9986"/>
                  </a:cubicBezTo>
                  <a:cubicBezTo>
                    <a:pt x="9019" y="9187"/>
                    <a:pt x="9764" y="1376"/>
                    <a:pt x="9764" y="1376"/>
                  </a:cubicBezTo>
                  <a:lnTo>
                    <a:pt x="6602" y="71"/>
                  </a:lnTo>
                  <a:lnTo>
                    <a:pt x="3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2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2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2"/>
            <p:cNvSpPr/>
            <p:nvPr/>
          </p:nvSpPr>
          <p:spPr>
            <a:xfrm>
              <a:off x="2268207" y="649119"/>
              <a:ext cx="1379960" cy="958642"/>
            </a:xfrm>
            <a:custGeom>
              <a:avLst/>
              <a:gdLst/>
              <a:ahLst/>
              <a:cxnLst/>
              <a:rect l="l" t="t" r="r" b="b"/>
              <a:pathLst>
                <a:path w="4330" h="3008" extrusionOk="0">
                  <a:moveTo>
                    <a:pt x="466" y="0"/>
                  </a:moveTo>
                  <a:lnTo>
                    <a:pt x="1" y="226"/>
                  </a:lnTo>
                  <a:lnTo>
                    <a:pt x="2293" y="3008"/>
                  </a:lnTo>
                  <a:lnTo>
                    <a:pt x="4330" y="209"/>
                  </a:lnTo>
                  <a:lnTo>
                    <a:pt x="3949" y="41"/>
                  </a:lnTo>
                  <a:lnTo>
                    <a:pt x="2293" y="227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2"/>
            <p:cNvSpPr/>
            <p:nvPr/>
          </p:nvSpPr>
          <p:spPr>
            <a:xfrm>
              <a:off x="2331627" y="684494"/>
              <a:ext cx="1271603" cy="837218"/>
            </a:xfrm>
            <a:custGeom>
              <a:avLst/>
              <a:gdLst/>
              <a:ahLst/>
              <a:cxnLst/>
              <a:rect l="l" t="t" r="r" b="b"/>
              <a:pathLst>
                <a:path w="3990" h="2627" extrusionOk="0">
                  <a:moveTo>
                    <a:pt x="41" y="1"/>
                  </a:moveTo>
                  <a:lnTo>
                    <a:pt x="1" y="14"/>
                  </a:lnTo>
                  <a:lnTo>
                    <a:pt x="2094" y="2627"/>
                  </a:lnTo>
                  <a:lnTo>
                    <a:pt x="3989" y="58"/>
                  </a:lnTo>
                  <a:lnTo>
                    <a:pt x="3949" y="31"/>
                  </a:lnTo>
                  <a:lnTo>
                    <a:pt x="2094" y="254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2"/>
            <p:cNvSpPr/>
            <p:nvPr/>
          </p:nvSpPr>
          <p:spPr>
            <a:xfrm>
              <a:off x="2815090" y="698517"/>
              <a:ext cx="291608" cy="120468"/>
            </a:xfrm>
            <a:custGeom>
              <a:avLst/>
              <a:gdLst/>
              <a:ahLst/>
              <a:cxnLst/>
              <a:rect l="l" t="t" r="r" b="b"/>
              <a:pathLst>
                <a:path w="915" h="378" extrusionOk="0">
                  <a:moveTo>
                    <a:pt x="1" y="0"/>
                  </a:moveTo>
                  <a:lnTo>
                    <a:pt x="1" y="378"/>
                  </a:lnTo>
                  <a:lnTo>
                    <a:pt x="914" y="378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" name="Google Shape;1244;p62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Bryan Miller</a:t>
            </a:r>
            <a:endParaRPr/>
          </a:p>
        </p:txBody>
      </p:sp>
      <p:sp>
        <p:nvSpPr>
          <p:cNvPr id="1245" name="Google Shape;1245;p62"/>
          <p:cNvSpPr txBox="1">
            <a:spLocks noGrp="1"/>
          </p:cNvSpPr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NEURAL</a:t>
            </a:r>
            <a:br>
              <a:rPr lang="en" sz="4900"/>
            </a:br>
            <a:r>
              <a:rPr lang="en" sz="4900"/>
              <a:t>NET</a:t>
            </a:r>
            <a:endParaRPr sz="3500"/>
          </a:p>
        </p:txBody>
      </p:sp>
      <p:grpSp>
        <p:nvGrpSpPr>
          <p:cNvPr id="1246" name="Google Shape;1246;p62"/>
          <p:cNvGrpSpPr/>
          <p:nvPr/>
        </p:nvGrpSpPr>
        <p:grpSpPr>
          <a:xfrm>
            <a:off x="4141763" y="2485619"/>
            <a:ext cx="4261163" cy="284589"/>
            <a:chOff x="4115788" y="2707156"/>
            <a:chExt cx="4261163" cy="284589"/>
          </a:xfrm>
        </p:grpSpPr>
        <p:sp>
          <p:nvSpPr>
            <p:cNvPr id="1247" name="Google Shape;1247;p62"/>
            <p:cNvSpPr/>
            <p:nvPr/>
          </p:nvSpPr>
          <p:spPr>
            <a:xfrm>
              <a:off x="4115788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2"/>
            <p:cNvSpPr/>
            <p:nvPr/>
          </p:nvSpPr>
          <p:spPr>
            <a:xfrm>
              <a:off x="8078300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9" name="Google Shape;1249;p62"/>
          <p:cNvSpPr txBox="1">
            <a:spLocks noGrp="1"/>
          </p:cNvSpPr>
          <p:nvPr>
            <p:ph type="title" idx="2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50" name="Google Shape;1250;p62"/>
          <p:cNvSpPr/>
          <p:nvPr/>
        </p:nvSpPr>
        <p:spPr>
          <a:xfrm>
            <a:off x="1580775" y="3053338"/>
            <a:ext cx="1447800" cy="20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5"/>
          <p:cNvSpPr txBox="1">
            <a:spLocks noGrp="1"/>
          </p:cNvSpPr>
          <p:nvPr>
            <p:ph type="title"/>
          </p:nvPr>
        </p:nvSpPr>
        <p:spPr>
          <a:xfrm>
            <a:off x="2644825" y="1303800"/>
            <a:ext cx="3828000" cy="1243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CELEBRATE!</a:t>
            </a:r>
            <a:endParaRPr/>
          </a:p>
        </p:txBody>
      </p:sp>
      <p:sp>
        <p:nvSpPr>
          <p:cNvPr id="496" name="Google Shape;496;p45"/>
          <p:cNvSpPr txBox="1">
            <a:spLocks noGrp="1"/>
          </p:cNvSpPr>
          <p:nvPr>
            <p:ph type="subTitle" idx="1"/>
          </p:nvPr>
        </p:nvSpPr>
        <p:spPr>
          <a:xfrm>
            <a:off x="3225475" y="2684900"/>
            <a:ext cx="2666700" cy="914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Charles Quinn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Brandon Loredo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Alice Liu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Bryan Miller</a:t>
            </a:r>
            <a:endParaRPr/>
          </a:p>
        </p:txBody>
      </p:sp>
      <p:grpSp>
        <p:nvGrpSpPr>
          <p:cNvPr id="497" name="Google Shape;497;p45"/>
          <p:cNvGrpSpPr/>
          <p:nvPr/>
        </p:nvGrpSpPr>
        <p:grpSpPr>
          <a:xfrm>
            <a:off x="715112" y="1411079"/>
            <a:ext cx="1727983" cy="1785583"/>
            <a:chOff x="336066" y="3683056"/>
            <a:chExt cx="982925" cy="1015632"/>
          </a:xfrm>
        </p:grpSpPr>
        <p:sp>
          <p:nvSpPr>
            <p:cNvPr id="498" name="Google Shape;498;p45"/>
            <p:cNvSpPr/>
            <p:nvPr/>
          </p:nvSpPr>
          <p:spPr>
            <a:xfrm>
              <a:off x="336066" y="3683056"/>
              <a:ext cx="890041" cy="870039"/>
            </a:xfrm>
            <a:custGeom>
              <a:avLst/>
              <a:gdLst/>
              <a:ahLst/>
              <a:cxnLst/>
              <a:rect l="l" t="t" r="r" b="b"/>
              <a:pathLst>
                <a:path w="10368" h="10135" extrusionOk="0">
                  <a:moveTo>
                    <a:pt x="5186" y="1"/>
                  </a:moveTo>
                  <a:cubicBezTo>
                    <a:pt x="2320" y="1"/>
                    <a:pt x="0" y="2320"/>
                    <a:pt x="0" y="5186"/>
                  </a:cubicBezTo>
                  <a:cubicBezTo>
                    <a:pt x="0" y="5874"/>
                    <a:pt x="142" y="6521"/>
                    <a:pt x="381" y="7124"/>
                  </a:cubicBezTo>
                  <a:lnTo>
                    <a:pt x="1531" y="8389"/>
                  </a:lnTo>
                  <a:lnTo>
                    <a:pt x="2586" y="8389"/>
                  </a:lnTo>
                  <a:cubicBezTo>
                    <a:pt x="2586" y="8389"/>
                    <a:pt x="3247" y="8459"/>
                    <a:pt x="3696" y="9033"/>
                  </a:cubicBezTo>
                  <a:cubicBezTo>
                    <a:pt x="4119" y="9577"/>
                    <a:pt x="4910" y="10134"/>
                    <a:pt x="6227" y="10134"/>
                  </a:cubicBezTo>
                  <a:cubicBezTo>
                    <a:pt x="6304" y="10134"/>
                    <a:pt x="6383" y="10132"/>
                    <a:pt x="6463" y="10128"/>
                  </a:cubicBezTo>
                  <a:cubicBezTo>
                    <a:pt x="7923" y="10044"/>
                    <a:pt x="7799" y="7728"/>
                    <a:pt x="7799" y="7728"/>
                  </a:cubicBezTo>
                  <a:lnTo>
                    <a:pt x="7799" y="7586"/>
                  </a:lnTo>
                  <a:lnTo>
                    <a:pt x="8459" y="5354"/>
                  </a:lnTo>
                  <a:lnTo>
                    <a:pt x="10368" y="5354"/>
                  </a:lnTo>
                  <a:lnTo>
                    <a:pt x="10368" y="5186"/>
                  </a:lnTo>
                  <a:cubicBezTo>
                    <a:pt x="10368" y="2320"/>
                    <a:pt x="8051" y="1"/>
                    <a:pt x="5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5"/>
            <p:cNvSpPr/>
            <p:nvPr/>
          </p:nvSpPr>
          <p:spPr>
            <a:xfrm>
              <a:off x="727949" y="4255813"/>
              <a:ext cx="110053" cy="111255"/>
            </a:xfrm>
            <a:custGeom>
              <a:avLst/>
              <a:gdLst/>
              <a:ahLst/>
              <a:cxnLst/>
              <a:rect l="l" t="t" r="r" b="b"/>
              <a:pathLst>
                <a:path w="1282" h="1296" extrusionOk="0">
                  <a:moveTo>
                    <a:pt x="634" y="1"/>
                  </a:moveTo>
                  <a:cubicBezTo>
                    <a:pt x="284" y="1"/>
                    <a:pt x="0" y="284"/>
                    <a:pt x="0" y="648"/>
                  </a:cubicBezTo>
                  <a:cubicBezTo>
                    <a:pt x="0" y="998"/>
                    <a:pt x="284" y="1295"/>
                    <a:pt x="634" y="1295"/>
                  </a:cubicBezTo>
                  <a:cubicBezTo>
                    <a:pt x="998" y="1295"/>
                    <a:pt x="1281" y="998"/>
                    <a:pt x="1281" y="648"/>
                  </a:cubicBezTo>
                  <a:cubicBezTo>
                    <a:pt x="1281" y="284"/>
                    <a:pt x="998" y="1"/>
                    <a:pt x="634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5"/>
            <p:cNvSpPr/>
            <p:nvPr/>
          </p:nvSpPr>
          <p:spPr>
            <a:xfrm>
              <a:off x="816197" y="4135459"/>
              <a:ext cx="502794" cy="563229"/>
            </a:xfrm>
            <a:custGeom>
              <a:avLst/>
              <a:gdLst/>
              <a:ahLst/>
              <a:cxnLst/>
              <a:rect l="l" t="t" r="r" b="b"/>
              <a:pathLst>
                <a:path w="5857" h="6561" extrusionOk="0">
                  <a:moveTo>
                    <a:pt x="5240" y="155"/>
                  </a:moveTo>
                  <a:cubicBezTo>
                    <a:pt x="5324" y="155"/>
                    <a:pt x="5422" y="223"/>
                    <a:pt x="5449" y="293"/>
                  </a:cubicBezTo>
                  <a:lnTo>
                    <a:pt x="5590" y="661"/>
                  </a:lnTo>
                  <a:cubicBezTo>
                    <a:pt x="5604" y="674"/>
                    <a:pt x="5604" y="701"/>
                    <a:pt x="5590" y="715"/>
                  </a:cubicBezTo>
                  <a:cubicBezTo>
                    <a:pt x="5590" y="715"/>
                    <a:pt x="5563" y="728"/>
                    <a:pt x="5547" y="728"/>
                  </a:cubicBezTo>
                  <a:lnTo>
                    <a:pt x="2866" y="701"/>
                  </a:lnTo>
                  <a:cubicBezTo>
                    <a:pt x="2822" y="701"/>
                    <a:pt x="2782" y="701"/>
                    <a:pt x="2738" y="728"/>
                  </a:cubicBezTo>
                  <a:lnTo>
                    <a:pt x="2711" y="169"/>
                  </a:lnTo>
                  <a:cubicBezTo>
                    <a:pt x="2752" y="169"/>
                    <a:pt x="2796" y="155"/>
                    <a:pt x="2836" y="155"/>
                  </a:cubicBezTo>
                  <a:close/>
                  <a:moveTo>
                    <a:pt x="2556" y="209"/>
                  </a:moveTo>
                  <a:lnTo>
                    <a:pt x="2583" y="745"/>
                  </a:lnTo>
                  <a:lnTo>
                    <a:pt x="2175" y="1291"/>
                  </a:lnTo>
                  <a:cubicBezTo>
                    <a:pt x="2162" y="1264"/>
                    <a:pt x="2135" y="1234"/>
                    <a:pt x="2108" y="1207"/>
                  </a:cubicBezTo>
                  <a:lnTo>
                    <a:pt x="1531" y="701"/>
                  </a:lnTo>
                  <a:cubicBezTo>
                    <a:pt x="1545" y="688"/>
                    <a:pt x="1572" y="674"/>
                    <a:pt x="1585" y="661"/>
                  </a:cubicBezTo>
                  <a:lnTo>
                    <a:pt x="2485" y="239"/>
                  </a:lnTo>
                  <a:cubicBezTo>
                    <a:pt x="2512" y="223"/>
                    <a:pt x="2543" y="209"/>
                    <a:pt x="2556" y="209"/>
                  </a:cubicBezTo>
                  <a:close/>
                  <a:moveTo>
                    <a:pt x="2583" y="1011"/>
                  </a:moveTo>
                  <a:lnTo>
                    <a:pt x="2583" y="2529"/>
                  </a:lnTo>
                  <a:lnTo>
                    <a:pt x="2415" y="2458"/>
                  </a:lnTo>
                  <a:cubicBezTo>
                    <a:pt x="2344" y="2431"/>
                    <a:pt x="2290" y="2330"/>
                    <a:pt x="2290" y="2262"/>
                  </a:cubicBezTo>
                  <a:lnTo>
                    <a:pt x="2290" y="1601"/>
                  </a:lnTo>
                  <a:cubicBezTo>
                    <a:pt x="2290" y="1558"/>
                    <a:pt x="2276" y="1504"/>
                    <a:pt x="2259" y="1460"/>
                  </a:cubicBezTo>
                  <a:lnTo>
                    <a:pt x="2583" y="1011"/>
                  </a:lnTo>
                  <a:close/>
                  <a:moveTo>
                    <a:pt x="3342" y="856"/>
                  </a:moveTo>
                  <a:lnTo>
                    <a:pt x="3342" y="2808"/>
                  </a:lnTo>
                  <a:lnTo>
                    <a:pt x="2752" y="2583"/>
                  </a:lnTo>
                  <a:lnTo>
                    <a:pt x="2752" y="968"/>
                  </a:lnTo>
                  <a:cubicBezTo>
                    <a:pt x="2752" y="941"/>
                    <a:pt x="2752" y="914"/>
                    <a:pt x="2782" y="883"/>
                  </a:cubicBezTo>
                  <a:cubicBezTo>
                    <a:pt x="2809" y="870"/>
                    <a:pt x="2836" y="856"/>
                    <a:pt x="2866" y="856"/>
                  </a:cubicBezTo>
                  <a:close/>
                  <a:moveTo>
                    <a:pt x="1390" y="786"/>
                  </a:moveTo>
                  <a:lnTo>
                    <a:pt x="2007" y="1335"/>
                  </a:lnTo>
                  <a:cubicBezTo>
                    <a:pt x="2064" y="1389"/>
                    <a:pt x="2121" y="1517"/>
                    <a:pt x="2121" y="1601"/>
                  </a:cubicBezTo>
                  <a:lnTo>
                    <a:pt x="2121" y="2262"/>
                  </a:lnTo>
                  <a:cubicBezTo>
                    <a:pt x="2121" y="2400"/>
                    <a:pt x="2232" y="2556"/>
                    <a:pt x="2361" y="2599"/>
                  </a:cubicBezTo>
                  <a:lnTo>
                    <a:pt x="2583" y="2697"/>
                  </a:lnTo>
                  <a:lnTo>
                    <a:pt x="2583" y="3189"/>
                  </a:lnTo>
                  <a:lnTo>
                    <a:pt x="2583" y="3257"/>
                  </a:lnTo>
                  <a:cubicBezTo>
                    <a:pt x="2583" y="3274"/>
                    <a:pt x="2583" y="3301"/>
                    <a:pt x="2570" y="3314"/>
                  </a:cubicBezTo>
                  <a:cubicBezTo>
                    <a:pt x="2563" y="3321"/>
                    <a:pt x="2553" y="3324"/>
                    <a:pt x="2541" y="3324"/>
                  </a:cubicBezTo>
                  <a:cubicBezTo>
                    <a:pt x="2528" y="3324"/>
                    <a:pt x="2514" y="3321"/>
                    <a:pt x="2499" y="3314"/>
                  </a:cubicBezTo>
                  <a:lnTo>
                    <a:pt x="1235" y="2906"/>
                  </a:lnTo>
                  <a:cubicBezTo>
                    <a:pt x="1137" y="2879"/>
                    <a:pt x="995" y="2795"/>
                    <a:pt x="911" y="2738"/>
                  </a:cubicBezTo>
                  <a:lnTo>
                    <a:pt x="196" y="2121"/>
                  </a:lnTo>
                  <a:cubicBezTo>
                    <a:pt x="169" y="2094"/>
                    <a:pt x="152" y="2063"/>
                    <a:pt x="152" y="2036"/>
                  </a:cubicBezTo>
                  <a:cubicBezTo>
                    <a:pt x="152" y="2009"/>
                    <a:pt x="169" y="1979"/>
                    <a:pt x="183" y="1966"/>
                  </a:cubicBezTo>
                  <a:lnTo>
                    <a:pt x="1292" y="870"/>
                  </a:lnTo>
                  <a:cubicBezTo>
                    <a:pt x="1319" y="843"/>
                    <a:pt x="1349" y="813"/>
                    <a:pt x="1390" y="786"/>
                  </a:cubicBezTo>
                  <a:close/>
                  <a:moveTo>
                    <a:pt x="2752" y="2751"/>
                  </a:moveTo>
                  <a:lnTo>
                    <a:pt x="5661" y="3864"/>
                  </a:lnTo>
                  <a:cubicBezTo>
                    <a:pt x="5675" y="5044"/>
                    <a:pt x="5071" y="6335"/>
                    <a:pt x="5058" y="6348"/>
                  </a:cubicBezTo>
                  <a:cubicBezTo>
                    <a:pt x="5041" y="6362"/>
                    <a:pt x="5027" y="6392"/>
                    <a:pt x="5000" y="6392"/>
                  </a:cubicBezTo>
                  <a:cubicBezTo>
                    <a:pt x="4990" y="6398"/>
                    <a:pt x="4978" y="6401"/>
                    <a:pt x="4967" y="6401"/>
                  </a:cubicBezTo>
                  <a:cubicBezTo>
                    <a:pt x="4950" y="6401"/>
                    <a:pt x="4932" y="6394"/>
                    <a:pt x="4916" y="6375"/>
                  </a:cubicBezTo>
                  <a:lnTo>
                    <a:pt x="2880" y="5071"/>
                  </a:lnTo>
                  <a:cubicBezTo>
                    <a:pt x="2809" y="5027"/>
                    <a:pt x="2752" y="4916"/>
                    <a:pt x="2752" y="4831"/>
                  </a:cubicBezTo>
                  <a:lnTo>
                    <a:pt x="2752" y="3257"/>
                  </a:lnTo>
                  <a:lnTo>
                    <a:pt x="2752" y="3189"/>
                  </a:lnTo>
                  <a:lnTo>
                    <a:pt x="2752" y="2751"/>
                  </a:lnTo>
                  <a:close/>
                  <a:moveTo>
                    <a:pt x="2836" y="0"/>
                  </a:moveTo>
                  <a:cubicBezTo>
                    <a:pt x="2711" y="0"/>
                    <a:pt x="2529" y="41"/>
                    <a:pt x="2415" y="98"/>
                  </a:cubicBezTo>
                  <a:lnTo>
                    <a:pt x="1531" y="519"/>
                  </a:lnTo>
                  <a:cubicBezTo>
                    <a:pt x="1417" y="577"/>
                    <a:pt x="1265" y="674"/>
                    <a:pt x="1181" y="759"/>
                  </a:cubicBezTo>
                  <a:lnTo>
                    <a:pt x="85" y="1854"/>
                  </a:lnTo>
                  <a:cubicBezTo>
                    <a:pt x="28" y="1908"/>
                    <a:pt x="1" y="1966"/>
                    <a:pt x="1" y="2050"/>
                  </a:cubicBezTo>
                  <a:cubicBezTo>
                    <a:pt x="1" y="2121"/>
                    <a:pt x="41" y="2191"/>
                    <a:pt x="98" y="2232"/>
                  </a:cubicBezTo>
                  <a:lnTo>
                    <a:pt x="813" y="2852"/>
                  </a:lnTo>
                  <a:cubicBezTo>
                    <a:pt x="911" y="2937"/>
                    <a:pt x="1066" y="3021"/>
                    <a:pt x="1181" y="3061"/>
                  </a:cubicBezTo>
                  <a:lnTo>
                    <a:pt x="2458" y="3469"/>
                  </a:lnTo>
                  <a:cubicBezTo>
                    <a:pt x="2485" y="3469"/>
                    <a:pt x="2512" y="3483"/>
                    <a:pt x="2529" y="3483"/>
                  </a:cubicBezTo>
                  <a:cubicBezTo>
                    <a:pt x="2556" y="3483"/>
                    <a:pt x="2570" y="3469"/>
                    <a:pt x="2583" y="3469"/>
                  </a:cubicBezTo>
                  <a:lnTo>
                    <a:pt x="2583" y="4831"/>
                  </a:lnTo>
                  <a:cubicBezTo>
                    <a:pt x="2583" y="4973"/>
                    <a:pt x="2681" y="5141"/>
                    <a:pt x="2796" y="5212"/>
                  </a:cubicBezTo>
                  <a:lnTo>
                    <a:pt x="4832" y="6517"/>
                  </a:lnTo>
                  <a:cubicBezTo>
                    <a:pt x="4872" y="6544"/>
                    <a:pt x="4930" y="6561"/>
                    <a:pt x="4973" y="6561"/>
                  </a:cubicBezTo>
                  <a:cubicBezTo>
                    <a:pt x="5000" y="6561"/>
                    <a:pt x="5014" y="6561"/>
                    <a:pt x="5041" y="6544"/>
                  </a:cubicBezTo>
                  <a:cubicBezTo>
                    <a:pt x="5112" y="6530"/>
                    <a:pt x="5169" y="6476"/>
                    <a:pt x="5196" y="6406"/>
                  </a:cubicBezTo>
                  <a:cubicBezTo>
                    <a:pt x="5226" y="6348"/>
                    <a:pt x="5857" y="5044"/>
                    <a:pt x="5816" y="3806"/>
                  </a:cubicBezTo>
                  <a:lnTo>
                    <a:pt x="5816" y="3763"/>
                  </a:lnTo>
                  <a:lnTo>
                    <a:pt x="3510" y="2879"/>
                  </a:lnTo>
                  <a:lnTo>
                    <a:pt x="3510" y="856"/>
                  </a:lnTo>
                  <a:lnTo>
                    <a:pt x="5533" y="883"/>
                  </a:lnTo>
                  <a:cubicBezTo>
                    <a:pt x="5617" y="883"/>
                    <a:pt x="5688" y="856"/>
                    <a:pt x="5732" y="799"/>
                  </a:cubicBezTo>
                  <a:cubicBezTo>
                    <a:pt x="5759" y="745"/>
                    <a:pt x="5772" y="674"/>
                    <a:pt x="5732" y="590"/>
                  </a:cubicBezTo>
                  <a:lnTo>
                    <a:pt x="5590" y="239"/>
                  </a:lnTo>
                  <a:cubicBezTo>
                    <a:pt x="5533" y="98"/>
                    <a:pt x="5378" y="0"/>
                    <a:pt x="5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5"/>
            <p:cNvSpPr/>
            <p:nvPr/>
          </p:nvSpPr>
          <p:spPr>
            <a:xfrm>
              <a:off x="345938" y="4294615"/>
              <a:ext cx="123016" cy="117007"/>
            </a:xfrm>
            <a:custGeom>
              <a:avLst/>
              <a:gdLst/>
              <a:ahLst/>
              <a:cxnLst/>
              <a:rect l="l" t="t" r="r" b="b"/>
              <a:pathLst>
                <a:path w="1433" h="1363" extrusionOk="0">
                  <a:moveTo>
                    <a:pt x="0" y="0"/>
                  </a:moveTo>
                  <a:lnTo>
                    <a:pt x="391" y="1362"/>
                  </a:lnTo>
                  <a:lnTo>
                    <a:pt x="1433" y="1362"/>
                  </a:lnTo>
                  <a:lnTo>
                    <a:pt x="1433" y="96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5"/>
            <p:cNvSpPr/>
            <p:nvPr/>
          </p:nvSpPr>
          <p:spPr>
            <a:xfrm>
              <a:off x="691722" y="4432053"/>
              <a:ext cx="36312" cy="36312"/>
            </a:xfrm>
            <a:custGeom>
              <a:avLst/>
              <a:gdLst/>
              <a:ahLst/>
              <a:cxnLst/>
              <a:rect l="l" t="t" r="r" b="b"/>
              <a:pathLst>
                <a:path w="423" h="423" extrusionOk="0">
                  <a:moveTo>
                    <a:pt x="213" y="1"/>
                  </a:moveTo>
                  <a:cubicBezTo>
                    <a:pt x="85" y="1"/>
                    <a:pt x="1" y="85"/>
                    <a:pt x="1" y="210"/>
                  </a:cubicBezTo>
                  <a:cubicBezTo>
                    <a:pt x="1" y="324"/>
                    <a:pt x="85" y="422"/>
                    <a:pt x="213" y="422"/>
                  </a:cubicBezTo>
                  <a:cubicBezTo>
                    <a:pt x="325" y="422"/>
                    <a:pt x="422" y="324"/>
                    <a:pt x="422" y="210"/>
                  </a:cubicBezTo>
                  <a:cubicBezTo>
                    <a:pt x="422" y="85"/>
                    <a:pt x="325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5"/>
            <p:cNvSpPr/>
            <p:nvPr/>
          </p:nvSpPr>
          <p:spPr>
            <a:xfrm>
              <a:off x="861953" y="4457292"/>
              <a:ext cx="36227" cy="36227"/>
            </a:xfrm>
            <a:custGeom>
              <a:avLst/>
              <a:gdLst/>
              <a:ahLst/>
              <a:cxnLst/>
              <a:rect l="l" t="t" r="r" b="b"/>
              <a:pathLst>
                <a:path w="422" h="422" extrusionOk="0">
                  <a:moveTo>
                    <a:pt x="209" y="0"/>
                  </a:moveTo>
                  <a:cubicBezTo>
                    <a:pt x="85" y="0"/>
                    <a:pt x="0" y="98"/>
                    <a:pt x="0" y="212"/>
                  </a:cubicBezTo>
                  <a:cubicBezTo>
                    <a:pt x="0" y="324"/>
                    <a:pt x="85" y="421"/>
                    <a:pt x="209" y="421"/>
                  </a:cubicBezTo>
                  <a:cubicBezTo>
                    <a:pt x="324" y="421"/>
                    <a:pt x="422" y="324"/>
                    <a:pt x="422" y="212"/>
                  </a:cubicBezTo>
                  <a:cubicBezTo>
                    <a:pt x="422" y="98"/>
                    <a:pt x="324" y="0"/>
                    <a:pt x="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45"/>
          <p:cNvGrpSpPr/>
          <p:nvPr/>
        </p:nvGrpSpPr>
        <p:grpSpPr>
          <a:xfrm>
            <a:off x="5563679" y="3599298"/>
            <a:ext cx="782712" cy="745837"/>
            <a:chOff x="1929006" y="4667097"/>
            <a:chExt cx="411369" cy="391968"/>
          </a:xfrm>
        </p:grpSpPr>
        <p:sp>
          <p:nvSpPr>
            <p:cNvPr id="505" name="Google Shape;505;p45"/>
            <p:cNvSpPr/>
            <p:nvPr/>
          </p:nvSpPr>
          <p:spPr>
            <a:xfrm>
              <a:off x="1929006" y="4946952"/>
              <a:ext cx="117350" cy="112114"/>
            </a:xfrm>
            <a:custGeom>
              <a:avLst/>
              <a:gdLst/>
              <a:ahLst/>
              <a:cxnLst/>
              <a:rect l="l" t="t" r="r" b="b"/>
              <a:pathLst>
                <a:path w="1367" h="1306" extrusionOk="0">
                  <a:moveTo>
                    <a:pt x="675" y="0"/>
                  </a:moveTo>
                  <a:lnTo>
                    <a:pt x="466" y="435"/>
                  </a:lnTo>
                  <a:lnTo>
                    <a:pt x="1" y="506"/>
                  </a:lnTo>
                  <a:lnTo>
                    <a:pt x="338" y="843"/>
                  </a:lnTo>
                  <a:lnTo>
                    <a:pt x="254" y="1305"/>
                  </a:lnTo>
                  <a:lnTo>
                    <a:pt x="254" y="1305"/>
                  </a:lnTo>
                  <a:lnTo>
                    <a:pt x="675" y="1083"/>
                  </a:lnTo>
                  <a:lnTo>
                    <a:pt x="1113" y="1305"/>
                  </a:lnTo>
                  <a:lnTo>
                    <a:pt x="1113" y="1305"/>
                  </a:lnTo>
                  <a:lnTo>
                    <a:pt x="1029" y="843"/>
                  </a:lnTo>
                  <a:lnTo>
                    <a:pt x="1366" y="506"/>
                  </a:lnTo>
                  <a:lnTo>
                    <a:pt x="901" y="435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5"/>
            <p:cNvSpPr/>
            <p:nvPr/>
          </p:nvSpPr>
          <p:spPr>
            <a:xfrm>
              <a:off x="2093142" y="4826253"/>
              <a:ext cx="117007" cy="112371"/>
            </a:xfrm>
            <a:custGeom>
              <a:avLst/>
              <a:gdLst/>
              <a:ahLst/>
              <a:cxnLst/>
              <a:rect l="l" t="t" r="r" b="b"/>
              <a:pathLst>
                <a:path w="1363" h="1309" extrusionOk="0">
                  <a:moveTo>
                    <a:pt x="675" y="1"/>
                  </a:moveTo>
                  <a:lnTo>
                    <a:pt x="465" y="435"/>
                  </a:lnTo>
                  <a:lnTo>
                    <a:pt x="0" y="506"/>
                  </a:lnTo>
                  <a:lnTo>
                    <a:pt x="337" y="843"/>
                  </a:lnTo>
                  <a:lnTo>
                    <a:pt x="253" y="1309"/>
                  </a:lnTo>
                  <a:lnTo>
                    <a:pt x="675" y="1083"/>
                  </a:lnTo>
                  <a:lnTo>
                    <a:pt x="1109" y="1309"/>
                  </a:lnTo>
                  <a:lnTo>
                    <a:pt x="1025" y="843"/>
                  </a:lnTo>
                  <a:lnTo>
                    <a:pt x="1362" y="506"/>
                  </a:lnTo>
                  <a:lnTo>
                    <a:pt x="900" y="435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5"/>
            <p:cNvSpPr/>
            <p:nvPr/>
          </p:nvSpPr>
          <p:spPr>
            <a:xfrm>
              <a:off x="2223369" y="4667097"/>
              <a:ext cx="117007" cy="112371"/>
            </a:xfrm>
            <a:custGeom>
              <a:avLst/>
              <a:gdLst/>
              <a:ahLst/>
              <a:cxnLst/>
              <a:rect l="l" t="t" r="r" b="b"/>
              <a:pathLst>
                <a:path w="1363" h="1309" extrusionOk="0">
                  <a:moveTo>
                    <a:pt x="675" y="0"/>
                  </a:moveTo>
                  <a:lnTo>
                    <a:pt x="466" y="435"/>
                  </a:lnTo>
                  <a:lnTo>
                    <a:pt x="0" y="506"/>
                  </a:lnTo>
                  <a:lnTo>
                    <a:pt x="338" y="843"/>
                  </a:lnTo>
                  <a:lnTo>
                    <a:pt x="253" y="1308"/>
                  </a:lnTo>
                  <a:lnTo>
                    <a:pt x="675" y="1083"/>
                  </a:lnTo>
                  <a:lnTo>
                    <a:pt x="1110" y="1308"/>
                  </a:lnTo>
                  <a:lnTo>
                    <a:pt x="1025" y="843"/>
                  </a:lnTo>
                  <a:lnTo>
                    <a:pt x="1362" y="506"/>
                  </a:lnTo>
                  <a:lnTo>
                    <a:pt x="901" y="435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5"/>
          <p:cNvGrpSpPr/>
          <p:nvPr/>
        </p:nvGrpSpPr>
        <p:grpSpPr>
          <a:xfrm>
            <a:off x="2771755" y="3599298"/>
            <a:ext cx="782222" cy="745837"/>
            <a:chOff x="461658" y="4667097"/>
            <a:chExt cx="411112" cy="391968"/>
          </a:xfrm>
        </p:grpSpPr>
        <p:sp>
          <p:nvSpPr>
            <p:cNvPr id="509" name="Google Shape;509;p45"/>
            <p:cNvSpPr/>
            <p:nvPr/>
          </p:nvSpPr>
          <p:spPr>
            <a:xfrm>
              <a:off x="755677" y="4946952"/>
              <a:ext cx="117093" cy="112114"/>
            </a:xfrm>
            <a:custGeom>
              <a:avLst/>
              <a:gdLst/>
              <a:ahLst/>
              <a:cxnLst/>
              <a:rect l="l" t="t" r="r" b="b"/>
              <a:pathLst>
                <a:path w="1364" h="1306" extrusionOk="0">
                  <a:moveTo>
                    <a:pt x="689" y="0"/>
                  </a:moveTo>
                  <a:lnTo>
                    <a:pt x="480" y="435"/>
                  </a:lnTo>
                  <a:lnTo>
                    <a:pt x="1" y="506"/>
                  </a:lnTo>
                  <a:lnTo>
                    <a:pt x="338" y="843"/>
                  </a:lnTo>
                  <a:lnTo>
                    <a:pt x="254" y="1305"/>
                  </a:lnTo>
                  <a:lnTo>
                    <a:pt x="689" y="1083"/>
                  </a:lnTo>
                  <a:lnTo>
                    <a:pt x="1110" y="1305"/>
                  </a:lnTo>
                  <a:lnTo>
                    <a:pt x="1026" y="843"/>
                  </a:lnTo>
                  <a:lnTo>
                    <a:pt x="1363" y="506"/>
                  </a:lnTo>
                  <a:lnTo>
                    <a:pt x="901" y="435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5"/>
            <p:cNvSpPr/>
            <p:nvPr/>
          </p:nvSpPr>
          <p:spPr>
            <a:xfrm>
              <a:off x="591884" y="4826253"/>
              <a:ext cx="117007" cy="112371"/>
            </a:xfrm>
            <a:custGeom>
              <a:avLst/>
              <a:gdLst/>
              <a:ahLst/>
              <a:cxnLst/>
              <a:rect l="l" t="t" r="r" b="b"/>
              <a:pathLst>
                <a:path w="1363" h="1309" extrusionOk="0">
                  <a:moveTo>
                    <a:pt x="689" y="1"/>
                  </a:moveTo>
                  <a:lnTo>
                    <a:pt x="476" y="435"/>
                  </a:lnTo>
                  <a:lnTo>
                    <a:pt x="1" y="506"/>
                  </a:lnTo>
                  <a:lnTo>
                    <a:pt x="338" y="843"/>
                  </a:lnTo>
                  <a:lnTo>
                    <a:pt x="254" y="1309"/>
                  </a:lnTo>
                  <a:lnTo>
                    <a:pt x="689" y="1083"/>
                  </a:lnTo>
                  <a:lnTo>
                    <a:pt x="1110" y="1309"/>
                  </a:lnTo>
                  <a:lnTo>
                    <a:pt x="1026" y="843"/>
                  </a:lnTo>
                  <a:lnTo>
                    <a:pt x="1363" y="506"/>
                  </a:lnTo>
                  <a:lnTo>
                    <a:pt x="898" y="43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5"/>
            <p:cNvSpPr/>
            <p:nvPr/>
          </p:nvSpPr>
          <p:spPr>
            <a:xfrm>
              <a:off x="461658" y="4667097"/>
              <a:ext cx="117007" cy="112371"/>
            </a:xfrm>
            <a:custGeom>
              <a:avLst/>
              <a:gdLst/>
              <a:ahLst/>
              <a:cxnLst/>
              <a:rect l="l" t="t" r="r" b="b"/>
              <a:pathLst>
                <a:path w="1363" h="1309" extrusionOk="0">
                  <a:moveTo>
                    <a:pt x="688" y="0"/>
                  </a:moveTo>
                  <a:lnTo>
                    <a:pt x="476" y="435"/>
                  </a:lnTo>
                  <a:lnTo>
                    <a:pt x="1" y="506"/>
                  </a:lnTo>
                  <a:lnTo>
                    <a:pt x="338" y="843"/>
                  </a:lnTo>
                  <a:lnTo>
                    <a:pt x="253" y="1308"/>
                  </a:lnTo>
                  <a:lnTo>
                    <a:pt x="688" y="1083"/>
                  </a:lnTo>
                  <a:lnTo>
                    <a:pt x="1110" y="1308"/>
                  </a:lnTo>
                  <a:lnTo>
                    <a:pt x="1026" y="843"/>
                  </a:lnTo>
                  <a:lnTo>
                    <a:pt x="1363" y="506"/>
                  </a:lnTo>
                  <a:lnTo>
                    <a:pt x="897" y="435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5"/>
          <p:cNvGrpSpPr/>
          <p:nvPr/>
        </p:nvGrpSpPr>
        <p:grpSpPr>
          <a:xfrm>
            <a:off x="6700899" y="1443827"/>
            <a:ext cx="1726021" cy="1785583"/>
            <a:chOff x="6583649" y="1334314"/>
            <a:chExt cx="1726021" cy="1785583"/>
          </a:xfrm>
        </p:grpSpPr>
        <p:sp>
          <p:nvSpPr>
            <p:cNvPr id="513" name="Google Shape;513;p45"/>
            <p:cNvSpPr/>
            <p:nvPr/>
          </p:nvSpPr>
          <p:spPr>
            <a:xfrm>
              <a:off x="6744827" y="1334314"/>
              <a:ext cx="1564843" cy="1529616"/>
            </a:xfrm>
            <a:custGeom>
              <a:avLst/>
              <a:gdLst/>
              <a:ahLst/>
              <a:cxnLst/>
              <a:rect l="l" t="t" r="r" b="b"/>
              <a:pathLst>
                <a:path w="10369" h="10135" extrusionOk="0">
                  <a:moveTo>
                    <a:pt x="5183" y="1"/>
                  </a:moveTo>
                  <a:cubicBezTo>
                    <a:pt x="2317" y="1"/>
                    <a:pt x="1" y="2320"/>
                    <a:pt x="1" y="5186"/>
                  </a:cubicBezTo>
                  <a:lnTo>
                    <a:pt x="1" y="5354"/>
                  </a:lnTo>
                  <a:lnTo>
                    <a:pt x="1913" y="5354"/>
                  </a:lnTo>
                  <a:lnTo>
                    <a:pt x="2570" y="7586"/>
                  </a:lnTo>
                  <a:lnTo>
                    <a:pt x="2570" y="7728"/>
                  </a:lnTo>
                  <a:cubicBezTo>
                    <a:pt x="2570" y="7728"/>
                    <a:pt x="2445" y="10044"/>
                    <a:pt x="3905" y="10128"/>
                  </a:cubicBezTo>
                  <a:cubicBezTo>
                    <a:pt x="3986" y="10132"/>
                    <a:pt x="4065" y="10134"/>
                    <a:pt x="4142" y="10134"/>
                  </a:cubicBezTo>
                  <a:cubicBezTo>
                    <a:pt x="5463" y="10134"/>
                    <a:pt x="6263" y="9577"/>
                    <a:pt x="6686" y="9033"/>
                  </a:cubicBezTo>
                  <a:cubicBezTo>
                    <a:pt x="7121" y="8459"/>
                    <a:pt x="7796" y="8389"/>
                    <a:pt x="7796" y="8389"/>
                  </a:cubicBezTo>
                  <a:lnTo>
                    <a:pt x="8837" y="8389"/>
                  </a:lnTo>
                  <a:lnTo>
                    <a:pt x="10004" y="7124"/>
                  </a:lnTo>
                  <a:cubicBezTo>
                    <a:pt x="10240" y="6521"/>
                    <a:pt x="10368" y="5874"/>
                    <a:pt x="10368" y="5186"/>
                  </a:cubicBezTo>
                  <a:cubicBezTo>
                    <a:pt x="10368" y="2320"/>
                    <a:pt x="8048" y="1"/>
                    <a:pt x="5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5"/>
            <p:cNvSpPr/>
            <p:nvPr/>
          </p:nvSpPr>
          <p:spPr>
            <a:xfrm>
              <a:off x="7427720" y="2341280"/>
              <a:ext cx="194983" cy="195598"/>
            </a:xfrm>
            <a:custGeom>
              <a:avLst/>
              <a:gdLst/>
              <a:ahLst/>
              <a:cxnLst/>
              <a:rect l="l" t="t" r="r" b="b"/>
              <a:pathLst>
                <a:path w="1292" h="1296" extrusionOk="0">
                  <a:moveTo>
                    <a:pt x="644" y="1"/>
                  </a:moveTo>
                  <a:cubicBezTo>
                    <a:pt x="294" y="1"/>
                    <a:pt x="0" y="284"/>
                    <a:pt x="0" y="648"/>
                  </a:cubicBezTo>
                  <a:cubicBezTo>
                    <a:pt x="0" y="998"/>
                    <a:pt x="294" y="1295"/>
                    <a:pt x="644" y="1295"/>
                  </a:cubicBezTo>
                  <a:cubicBezTo>
                    <a:pt x="995" y="1295"/>
                    <a:pt x="1292" y="998"/>
                    <a:pt x="1292" y="648"/>
                  </a:cubicBezTo>
                  <a:cubicBezTo>
                    <a:pt x="1292" y="284"/>
                    <a:pt x="995" y="1"/>
                    <a:pt x="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5"/>
            <p:cNvSpPr/>
            <p:nvPr/>
          </p:nvSpPr>
          <p:spPr>
            <a:xfrm>
              <a:off x="6583649" y="2129684"/>
              <a:ext cx="884365" cy="990213"/>
            </a:xfrm>
            <a:custGeom>
              <a:avLst/>
              <a:gdLst/>
              <a:ahLst/>
              <a:cxnLst/>
              <a:rect l="l" t="t" r="r" b="b"/>
              <a:pathLst>
                <a:path w="5860" h="6561" extrusionOk="0">
                  <a:moveTo>
                    <a:pt x="3021" y="155"/>
                  </a:moveTo>
                  <a:cubicBezTo>
                    <a:pt x="3048" y="155"/>
                    <a:pt x="3092" y="169"/>
                    <a:pt x="3132" y="169"/>
                  </a:cubicBezTo>
                  <a:lnTo>
                    <a:pt x="3105" y="728"/>
                  </a:lnTo>
                  <a:cubicBezTo>
                    <a:pt x="3065" y="715"/>
                    <a:pt x="3034" y="701"/>
                    <a:pt x="2994" y="701"/>
                  </a:cubicBezTo>
                  <a:lnTo>
                    <a:pt x="2981" y="701"/>
                  </a:lnTo>
                  <a:lnTo>
                    <a:pt x="310" y="728"/>
                  </a:lnTo>
                  <a:cubicBezTo>
                    <a:pt x="283" y="728"/>
                    <a:pt x="267" y="715"/>
                    <a:pt x="253" y="715"/>
                  </a:cubicBezTo>
                  <a:lnTo>
                    <a:pt x="253" y="661"/>
                  </a:lnTo>
                  <a:lnTo>
                    <a:pt x="408" y="293"/>
                  </a:lnTo>
                  <a:cubicBezTo>
                    <a:pt x="435" y="223"/>
                    <a:pt x="536" y="155"/>
                    <a:pt x="604" y="155"/>
                  </a:cubicBezTo>
                  <a:close/>
                  <a:moveTo>
                    <a:pt x="3287" y="209"/>
                  </a:moveTo>
                  <a:cubicBezTo>
                    <a:pt x="3318" y="209"/>
                    <a:pt x="3345" y="223"/>
                    <a:pt x="3358" y="239"/>
                  </a:cubicBezTo>
                  <a:lnTo>
                    <a:pt x="4258" y="661"/>
                  </a:lnTo>
                  <a:cubicBezTo>
                    <a:pt x="4285" y="674"/>
                    <a:pt x="4299" y="688"/>
                    <a:pt x="4329" y="701"/>
                  </a:cubicBezTo>
                  <a:lnTo>
                    <a:pt x="3739" y="1207"/>
                  </a:lnTo>
                  <a:cubicBezTo>
                    <a:pt x="3709" y="1234"/>
                    <a:pt x="3695" y="1264"/>
                    <a:pt x="3668" y="1291"/>
                  </a:cubicBezTo>
                  <a:lnTo>
                    <a:pt x="3260" y="745"/>
                  </a:lnTo>
                  <a:lnTo>
                    <a:pt x="3287" y="209"/>
                  </a:lnTo>
                  <a:close/>
                  <a:moveTo>
                    <a:pt x="3260" y="1011"/>
                  </a:moveTo>
                  <a:lnTo>
                    <a:pt x="3597" y="1460"/>
                  </a:lnTo>
                  <a:cubicBezTo>
                    <a:pt x="3571" y="1504"/>
                    <a:pt x="3571" y="1558"/>
                    <a:pt x="3571" y="1601"/>
                  </a:cubicBezTo>
                  <a:lnTo>
                    <a:pt x="3571" y="2262"/>
                  </a:lnTo>
                  <a:cubicBezTo>
                    <a:pt x="3571" y="2330"/>
                    <a:pt x="3500" y="2431"/>
                    <a:pt x="3429" y="2458"/>
                  </a:cubicBezTo>
                  <a:lnTo>
                    <a:pt x="3260" y="2529"/>
                  </a:lnTo>
                  <a:lnTo>
                    <a:pt x="3260" y="1011"/>
                  </a:lnTo>
                  <a:close/>
                  <a:moveTo>
                    <a:pt x="2981" y="856"/>
                  </a:moveTo>
                  <a:cubicBezTo>
                    <a:pt x="3021" y="856"/>
                    <a:pt x="3048" y="870"/>
                    <a:pt x="3065" y="883"/>
                  </a:cubicBezTo>
                  <a:cubicBezTo>
                    <a:pt x="3092" y="914"/>
                    <a:pt x="3105" y="941"/>
                    <a:pt x="3105" y="968"/>
                  </a:cubicBezTo>
                  <a:lnTo>
                    <a:pt x="3105" y="2583"/>
                  </a:lnTo>
                  <a:lnTo>
                    <a:pt x="2502" y="2808"/>
                  </a:lnTo>
                  <a:lnTo>
                    <a:pt x="2502" y="856"/>
                  </a:lnTo>
                  <a:close/>
                  <a:moveTo>
                    <a:pt x="4454" y="786"/>
                  </a:moveTo>
                  <a:cubicBezTo>
                    <a:pt x="4498" y="813"/>
                    <a:pt x="4525" y="843"/>
                    <a:pt x="4552" y="870"/>
                  </a:cubicBezTo>
                  <a:lnTo>
                    <a:pt x="5661" y="1966"/>
                  </a:lnTo>
                  <a:cubicBezTo>
                    <a:pt x="5691" y="1979"/>
                    <a:pt x="5691" y="2009"/>
                    <a:pt x="5691" y="2036"/>
                  </a:cubicBezTo>
                  <a:cubicBezTo>
                    <a:pt x="5691" y="2063"/>
                    <a:pt x="5678" y="2094"/>
                    <a:pt x="5661" y="2121"/>
                  </a:cubicBezTo>
                  <a:lnTo>
                    <a:pt x="4933" y="2738"/>
                  </a:lnTo>
                  <a:cubicBezTo>
                    <a:pt x="4862" y="2795"/>
                    <a:pt x="4720" y="2879"/>
                    <a:pt x="4622" y="2906"/>
                  </a:cubicBezTo>
                  <a:lnTo>
                    <a:pt x="3345" y="3314"/>
                  </a:lnTo>
                  <a:cubicBezTo>
                    <a:pt x="3331" y="3321"/>
                    <a:pt x="3320" y="3324"/>
                    <a:pt x="3311" y="3324"/>
                  </a:cubicBezTo>
                  <a:cubicBezTo>
                    <a:pt x="3302" y="3324"/>
                    <a:pt x="3294" y="3321"/>
                    <a:pt x="3287" y="3314"/>
                  </a:cubicBezTo>
                  <a:cubicBezTo>
                    <a:pt x="3274" y="3301"/>
                    <a:pt x="3260" y="3274"/>
                    <a:pt x="3260" y="3257"/>
                  </a:cubicBezTo>
                  <a:lnTo>
                    <a:pt x="3260" y="3189"/>
                  </a:lnTo>
                  <a:lnTo>
                    <a:pt x="3260" y="2697"/>
                  </a:lnTo>
                  <a:lnTo>
                    <a:pt x="3486" y="2599"/>
                  </a:lnTo>
                  <a:cubicBezTo>
                    <a:pt x="3624" y="2556"/>
                    <a:pt x="3722" y="2400"/>
                    <a:pt x="3722" y="2262"/>
                  </a:cubicBezTo>
                  <a:lnTo>
                    <a:pt x="3722" y="1601"/>
                  </a:lnTo>
                  <a:cubicBezTo>
                    <a:pt x="3722" y="1517"/>
                    <a:pt x="3780" y="1389"/>
                    <a:pt x="3850" y="1335"/>
                  </a:cubicBezTo>
                  <a:lnTo>
                    <a:pt x="4454" y="786"/>
                  </a:lnTo>
                  <a:close/>
                  <a:moveTo>
                    <a:pt x="3105" y="2751"/>
                  </a:moveTo>
                  <a:lnTo>
                    <a:pt x="3105" y="3189"/>
                  </a:lnTo>
                  <a:lnTo>
                    <a:pt x="3105" y="3257"/>
                  </a:lnTo>
                  <a:lnTo>
                    <a:pt x="3105" y="4831"/>
                  </a:lnTo>
                  <a:cubicBezTo>
                    <a:pt x="3105" y="4916"/>
                    <a:pt x="3048" y="5027"/>
                    <a:pt x="2981" y="5071"/>
                  </a:cubicBezTo>
                  <a:lnTo>
                    <a:pt x="927" y="6375"/>
                  </a:lnTo>
                  <a:cubicBezTo>
                    <a:pt x="911" y="6394"/>
                    <a:pt x="895" y="6401"/>
                    <a:pt x="878" y="6401"/>
                  </a:cubicBezTo>
                  <a:cubicBezTo>
                    <a:pt x="867" y="6401"/>
                    <a:pt x="855" y="6398"/>
                    <a:pt x="843" y="6392"/>
                  </a:cubicBezTo>
                  <a:cubicBezTo>
                    <a:pt x="830" y="6392"/>
                    <a:pt x="803" y="6362"/>
                    <a:pt x="789" y="6348"/>
                  </a:cubicBezTo>
                  <a:cubicBezTo>
                    <a:pt x="789" y="6335"/>
                    <a:pt x="169" y="5044"/>
                    <a:pt x="182" y="3864"/>
                  </a:cubicBezTo>
                  <a:lnTo>
                    <a:pt x="3105" y="2751"/>
                  </a:lnTo>
                  <a:close/>
                  <a:moveTo>
                    <a:pt x="604" y="0"/>
                  </a:moveTo>
                  <a:cubicBezTo>
                    <a:pt x="465" y="0"/>
                    <a:pt x="310" y="98"/>
                    <a:pt x="253" y="239"/>
                  </a:cubicBezTo>
                  <a:lnTo>
                    <a:pt x="115" y="590"/>
                  </a:lnTo>
                  <a:cubicBezTo>
                    <a:pt x="84" y="674"/>
                    <a:pt x="84" y="745"/>
                    <a:pt x="128" y="799"/>
                  </a:cubicBezTo>
                  <a:cubicBezTo>
                    <a:pt x="169" y="856"/>
                    <a:pt x="226" y="883"/>
                    <a:pt x="310" y="883"/>
                  </a:cubicBezTo>
                  <a:lnTo>
                    <a:pt x="2347" y="856"/>
                  </a:lnTo>
                  <a:lnTo>
                    <a:pt x="2347" y="2879"/>
                  </a:lnTo>
                  <a:lnTo>
                    <a:pt x="31" y="3763"/>
                  </a:lnTo>
                  <a:lnTo>
                    <a:pt x="31" y="3806"/>
                  </a:lnTo>
                  <a:cubicBezTo>
                    <a:pt x="0" y="5044"/>
                    <a:pt x="621" y="6348"/>
                    <a:pt x="648" y="6406"/>
                  </a:cubicBezTo>
                  <a:cubicBezTo>
                    <a:pt x="674" y="6476"/>
                    <a:pt x="732" y="6530"/>
                    <a:pt x="803" y="6544"/>
                  </a:cubicBezTo>
                  <a:cubicBezTo>
                    <a:pt x="830" y="6561"/>
                    <a:pt x="857" y="6561"/>
                    <a:pt x="873" y="6561"/>
                  </a:cubicBezTo>
                  <a:cubicBezTo>
                    <a:pt x="927" y="6561"/>
                    <a:pt x="971" y="6544"/>
                    <a:pt x="1012" y="6517"/>
                  </a:cubicBezTo>
                  <a:lnTo>
                    <a:pt x="3065" y="5212"/>
                  </a:lnTo>
                  <a:cubicBezTo>
                    <a:pt x="3176" y="5141"/>
                    <a:pt x="3260" y="4973"/>
                    <a:pt x="3260" y="4831"/>
                  </a:cubicBezTo>
                  <a:lnTo>
                    <a:pt x="3260" y="3469"/>
                  </a:lnTo>
                  <a:cubicBezTo>
                    <a:pt x="3274" y="3469"/>
                    <a:pt x="3301" y="3483"/>
                    <a:pt x="3318" y="3483"/>
                  </a:cubicBezTo>
                  <a:cubicBezTo>
                    <a:pt x="3345" y="3483"/>
                    <a:pt x="3372" y="3469"/>
                    <a:pt x="3402" y="3469"/>
                  </a:cubicBezTo>
                  <a:lnTo>
                    <a:pt x="4666" y="3061"/>
                  </a:lnTo>
                  <a:cubicBezTo>
                    <a:pt x="4777" y="3021"/>
                    <a:pt x="4946" y="2937"/>
                    <a:pt x="5030" y="2852"/>
                  </a:cubicBezTo>
                  <a:lnTo>
                    <a:pt x="5762" y="2232"/>
                  </a:lnTo>
                  <a:cubicBezTo>
                    <a:pt x="5816" y="2191"/>
                    <a:pt x="5846" y="2121"/>
                    <a:pt x="5846" y="2050"/>
                  </a:cubicBezTo>
                  <a:cubicBezTo>
                    <a:pt x="5860" y="1966"/>
                    <a:pt x="5829" y="1908"/>
                    <a:pt x="5775" y="1854"/>
                  </a:cubicBezTo>
                  <a:lnTo>
                    <a:pt x="4666" y="759"/>
                  </a:lnTo>
                  <a:cubicBezTo>
                    <a:pt x="4582" y="674"/>
                    <a:pt x="4427" y="577"/>
                    <a:pt x="4329" y="519"/>
                  </a:cubicBezTo>
                  <a:lnTo>
                    <a:pt x="3429" y="98"/>
                  </a:lnTo>
                  <a:cubicBezTo>
                    <a:pt x="3318" y="41"/>
                    <a:pt x="3132" y="0"/>
                    <a:pt x="3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5"/>
            <p:cNvSpPr/>
            <p:nvPr/>
          </p:nvSpPr>
          <p:spPr>
            <a:xfrm>
              <a:off x="8078467" y="2409497"/>
              <a:ext cx="216413" cy="205710"/>
            </a:xfrm>
            <a:custGeom>
              <a:avLst/>
              <a:gdLst/>
              <a:ahLst/>
              <a:cxnLst/>
              <a:rect l="l" t="t" r="r" b="b"/>
              <a:pathLst>
                <a:path w="1434" h="1363" extrusionOk="0">
                  <a:moveTo>
                    <a:pt x="941" y="0"/>
                  </a:moveTo>
                  <a:lnTo>
                    <a:pt x="0" y="968"/>
                  </a:lnTo>
                  <a:lnTo>
                    <a:pt x="0" y="1362"/>
                  </a:lnTo>
                  <a:lnTo>
                    <a:pt x="1039" y="1362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5"/>
            <p:cNvSpPr/>
            <p:nvPr/>
          </p:nvSpPr>
          <p:spPr>
            <a:xfrm>
              <a:off x="7622552" y="2651127"/>
              <a:ext cx="63837" cy="63841"/>
            </a:xfrm>
            <a:custGeom>
              <a:avLst/>
              <a:gdLst/>
              <a:ahLst/>
              <a:cxnLst/>
              <a:rect l="l" t="t" r="r" b="b"/>
              <a:pathLst>
                <a:path w="423" h="423" extrusionOk="0">
                  <a:moveTo>
                    <a:pt x="210" y="1"/>
                  </a:moveTo>
                  <a:cubicBezTo>
                    <a:pt x="98" y="1"/>
                    <a:pt x="1" y="85"/>
                    <a:pt x="1" y="210"/>
                  </a:cubicBezTo>
                  <a:cubicBezTo>
                    <a:pt x="1" y="324"/>
                    <a:pt x="98" y="422"/>
                    <a:pt x="210" y="422"/>
                  </a:cubicBezTo>
                  <a:cubicBezTo>
                    <a:pt x="324" y="422"/>
                    <a:pt x="422" y="324"/>
                    <a:pt x="422" y="210"/>
                  </a:cubicBezTo>
                  <a:cubicBezTo>
                    <a:pt x="422" y="85"/>
                    <a:pt x="324" y="1"/>
                    <a:pt x="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5"/>
            <p:cNvSpPr/>
            <p:nvPr/>
          </p:nvSpPr>
          <p:spPr>
            <a:xfrm>
              <a:off x="7363877" y="2714977"/>
              <a:ext cx="63837" cy="63841"/>
            </a:xfrm>
            <a:custGeom>
              <a:avLst/>
              <a:gdLst/>
              <a:ahLst/>
              <a:cxnLst/>
              <a:rect l="l" t="t" r="r" b="b"/>
              <a:pathLst>
                <a:path w="423" h="423" extrusionOk="0">
                  <a:moveTo>
                    <a:pt x="210" y="1"/>
                  </a:moveTo>
                  <a:cubicBezTo>
                    <a:pt x="98" y="1"/>
                    <a:pt x="1" y="85"/>
                    <a:pt x="1" y="210"/>
                  </a:cubicBezTo>
                  <a:cubicBezTo>
                    <a:pt x="1" y="324"/>
                    <a:pt x="98" y="422"/>
                    <a:pt x="210" y="422"/>
                  </a:cubicBezTo>
                  <a:cubicBezTo>
                    <a:pt x="324" y="422"/>
                    <a:pt x="422" y="324"/>
                    <a:pt x="422" y="210"/>
                  </a:cubicBezTo>
                  <a:cubicBezTo>
                    <a:pt x="422" y="85"/>
                    <a:pt x="324" y="1"/>
                    <a:pt x="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45"/>
          <p:cNvGrpSpPr/>
          <p:nvPr/>
        </p:nvGrpSpPr>
        <p:grpSpPr>
          <a:xfrm>
            <a:off x="3916338" y="474842"/>
            <a:ext cx="1311320" cy="647618"/>
            <a:chOff x="3865463" y="302517"/>
            <a:chExt cx="1311320" cy="647618"/>
          </a:xfrm>
        </p:grpSpPr>
        <p:grpSp>
          <p:nvGrpSpPr>
            <p:cNvPr id="520" name="Google Shape;520;p45"/>
            <p:cNvGrpSpPr/>
            <p:nvPr/>
          </p:nvGrpSpPr>
          <p:grpSpPr>
            <a:xfrm>
              <a:off x="3865463" y="302517"/>
              <a:ext cx="743320" cy="647618"/>
              <a:chOff x="3333475" y="1523800"/>
              <a:chExt cx="237475" cy="206900"/>
            </a:xfrm>
          </p:grpSpPr>
          <p:sp>
            <p:nvSpPr>
              <p:cNvPr id="521" name="Google Shape;521;p45"/>
              <p:cNvSpPr/>
              <p:nvPr/>
            </p:nvSpPr>
            <p:spPr>
              <a:xfrm>
                <a:off x="3444825" y="1523800"/>
                <a:ext cx="126125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8276" extrusionOk="0">
                    <a:moveTo>
                      <a:pt x="171" y="0"/>
                    </a:moveTo>
                    <a:cubicBezTo>
                      <a:pt x="146" y="0"/>
                      <a:pt x="121" y="6"/>
                      <a:pt x="98" y="19"/>
                    </a:cubicBezTo>
                    <a:cubicBezTo>
                      <a:pt x="27" y="63"/>
                      <a:pt x="0" y="161"/>
                      <a:pt x="41" y="231"/>
                    </a:cubicBezTo>
                    <a:lnTo>
                      <a:pt x="4720" y="8195"/>
                    </a:lnTo>
                    <a:cubicBezTo>
                      <a:pt x="4746" y="8249"/>
                      <a:pt x="4798" y="8275"/>
                      <a:pt x="4854" y="8275"/>
                    </a:cubicBezTo>
                    <a:cubicBezTo>
                      <a:pt x="4884" y="8275"/>
                      <a:pt x="4916" y="8267"/>
                      <a:pt x="4946" y="8252"/>
                    </a:cubicBezTo>
                    <a:cubicBezTo>
                      <a:pt x="5014" y="8211"/>
                      <a:pt x="5044" y="8110"/>
                      <a:pt x="4987" y="8043"/>
                    </a:cubicBezTo>
                    <a:lnTo>
                      <a:pt x="311" y="76"/>
                    </a:lnTo>
                    <a:cubicBezTo>
                      <a:pt x="281" y="28"/>
                      <a:pt x="226" y="0"/>
                      <a:pt x="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45"/>
              <p:cNvSpPr/>
              <p:nvPr/>
            </p:nvSpPr>
            <p:spPr>
              <a:xfrm>
                <a:off x="3333475" y="1534450"/>
                <a:ext cx="166825" cy="167600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6704" extrusionOk="0">
                    <a:moveTo>
                      <a:pt x="4792" y="1"/>
                    </a:moveTo>
                    <a:cubicBezTo>
                      <a:pt x="3905" y="1953"/>
                      <a:pt x="2489" y="2995"/>
                      <a:pt x="1309" y="4468"/>
                    </a:cubicBezTo>
                    <a:cubicBezTo>
                      <a:pt x="1252" y="4539"/>
                      <a:pt x="1194" y="4610"/>
                      <a:pt x="1140" y="4694"/>
                    </a:cubicBezTo>
                    <a:cubicBezTo>
                      <a:pt x="928" y="4960"/>
                      <a:pt x="746" y="5240"/>
                      <a:pt x="564" y="5537"/>
                    </a:cubicBezTo>
                    <a:cubicBezTo>
                      <a:pt x="506" y="5621"/>
                      <a:pt x="466" y="5719"/>
                      <a:pt x="409" y="5803"/>
                    </a:cubicBezTo>
                    <a:cubicBezTo>
                      <a:pt x="267" y="6083"/>
                      <a:pt x="129" y="6380"/>
                      <a:pt x="1" y="6703"/>
                    </a:cubicBezTo>
                    <a:cubicBezTo>
                      <a:pt x="1784" y="4792"/>
                      <a:pt x="4778" y="4947"/>
                      <a:pt x="6673" y="3234"/>
                    </a:cubicBezTo>
                    <a:cubicBezTo>
                      <a:pt x="6575" y="3079"/>
                      <a:pt x="6477" y="2910"/>
                      <a:pt x="6393" y="2755"/>
                    </a:cubicBezTo>
                    <a:cubicBezTo>
                      <a:pt x="6366" y="2712"/>
                      <a:pt x="6349" y="2685"/>
                      <a:pt x="6322" y="2644"/>
                    </a:cubicBezTo>
                    <a:cubicBezTo>
                      <a:pt x="6251" y="2516"/>
                      <a:pt x="6181" y="2391"/>
                      <a:pt x="6113" y="2263"/>
                    </a:cubicBezTo>
                    <a:cubicBezTo>
                      <a:pt x="6083" y="2223"/>
                      <a:pt x="6069" y="2192"/>
                      <a:pt x="6042" y="2152"/>
                    </a:cubicBezTo>
                    <a:cubicBezTo>
                      <a:pt x="5634" y="1434"/>
                      <a:pt x="5213" y="719"/>
                      <a:pt x="4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45"/>
              <p:cNvSpPr/>
              <p:nvPr/>
            </p:nvSpPr>
            <p:spPr>
              <a:xfrm>
                <a:off x="3343675" y="1600550"/>
                <a:ext cx="14962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5985" h="3160" extrusionOk="0">
                    <a:moveTo>
                      <a:pt x="5914" y="0"/>
                    </a:moveTo>
                    <a:cubicBezTo>
                      <a:pt x="4313" y="1517"/>
                      <a:pt x="1912" y="1655"/>
                      <a:pt x="156" y="2893"/>
                    </a:cubicBezTo>
                    <a:cubicBezTo>
                      <a:pt x="98" y="2977"/>
                      <a:pt x="58" y="3075"/>
                      <a:pt x="1" y="3159"/>
                    </a:cubicBezTo>
                    <a:cubicBezTo>
                      <a:pt x="1784" y="1770"/>
                      <a:pt x="4313" y="1686"/>
                      <a:pt x="5985" y="111"/>
                    </a:cubicBezTo>
                    <a:cubicBezTo>
                      <a:pt x="5958" y="68"/>
                      <a:pt x="5941" y="41"/>
                      <a:pt x="5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45"/>
              <p:cNvSpPr/>
              <p:nvPr/>
            </p:nvSpPr>
            <p:spPr>
              <a:xfrm>
                <a:off x="3361975" y="1588225"/>
                <a:ext cx="124350" cy="63575"/>
              </a:xfrm>
              <a:custGeom>
                <a:avLst/>
                <a:gdLst/>
                <a:ahLst/>
                <a:cxnLst/>
                <a:rect l="l" t="t" r="r" b="b"/>
                <a:pathLst>
                  <a:path w="4974" h="2543" extrusionOk="0">
                    <a:moveTo>
                      <a:pt x="4902" y="1"/>
                    </a:moveTo>
                    <a:cubicBezTo>
                      <a:pt x="3594" y="1235"/>
                      <a:pt x="1753" y="1558"/>
                      <a:pt x="169" y="2317"/>
                    </a:cubicBezTo>
                    <a:cubicBezTo>
                      <a:pt x="112" y="2388"/>
                      <a:pt x="54" y="2459"/>
                      <a:pt x="0" y="2543"/>
                    </a:cubicBezTo>
                    <a:cubicBezTo>
                      <a:pt x="1642" y="1700"/>
                      <a:pt x="3594" y="1403"/>
                      <a:pt x="4973" y="112"/>
                    </a:cubicBezTo>
                    <a:cubicBezTo>
                      <a:pt x="4943" y="72"/>
                      <a:pt x="4929" y="41"/>
                      <a:pt x="4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" name="Google Shape;525;p45"/>
            <p:cNvGrpSpPr/>
            <p:nvPr/>
          </p:nvGrpSpPr>
          <p:grpSpPr>
            <a:xfrm flipH="1">
              <a:off x="4433463" y="302517"/>
              <a:ext cx="743320" cy="647618"/>
              <a:chOff x="3333475" y="1523800"/>
              <a:chExt cx="237475" cy="206900"/>
            </a:xfrm>
          </p:grpSpPr>
          <p:sp>
            <p:nvSpPr>
              <p:cNvPr id="526" name="Google Shape;526;p45"/>
              <p:cNvSpPr/>
              <p:nvPr/>
            </p:nvSpPr>
            <p:spPr>
              <a:xfrm>
                <a:off x="3444825" y="1523800"/>
                <a:ext cx="126125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8276" extrusionOk="0">
                    <a:moveTo>
                      <a:pt x="171" y="0"/>
                    </a:moveTo>
                    <a:cubicBezTo>
                      <a:pt x="146" y="0"/>
                      <a:pt x="121" y="6"/>
                      <a:pt x="98" y="19"/>
                    </a:cubicBezTo>
                    <a:cubicBezTo>
                      <a:pt x="27" y="63"/>
                      <a:pt x="0" y="161"/>
                      <a:pt x="41" y="231"/>
                    </a:cubicBezTo>
                    <a:lnTo>
                      <a:pt x="4720" y="8195"/>
                    </a:lnTo>
                    <a:cubicBezTo>
                      <a:pt x="4746" y="8249"/>
                      <a:pt x="4798" y="8275"/>
                      <a:pt x="4854" y="8275"/>
                    </a:cubicBezTo>
                    <a:cubicBezTo>
                      <a:pt x="4884" y="8275"/>
                      <a:pt x="4916" y="8267"/>
                      <a:pt x="4946" y="8252"/>
                    </a:cubicBezTo>
                    <a:cubicBezTo>
                      <a:pt x="5014" y="8211"/>
                      <a:pt x="5044" y="8110"/>
                      <a:pt x="4987" y="8043"/>
                    </a:cubicBezTo>
                    <a:lnTo>
                      <a:pt x="311" y="76"/>
                    </a:lnTo>
                    <a:cubicBezTo>
                      <a:pt x="281" y="28"/>
                      <a:pt x="226" y="0"/>
                      <a:pt x="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45"/>
              <p:cNvSpPr/>
              <p:nvPr/>
            </p:nvSpPr>
            <p:spPr>
              <a:xfrm>
                <a:off x="3333475" y="1534450"/>
                <a:ext cx="166825" cy="167600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6704" extrusionOk="0">
                    <a:moveTo>
                      <a:pt x="4792" y="1"/>
                    </a:moveTo>
                    <a:cubicBezTo>
                      <a:pt x="3905" y="1953"/>
                      <a:pt x="2489" y="2995"/>
                      <a:pt x="1309" y="4468"/>
                    </a:cubicBezTo>
                    <a:cubicBezTo>
                      <a:pt x="1252" y="4539"/>
                      <a:pt x="1194" y="4610"/>
                      <a:pt x="1140" y="4694"/>
                    </a:cubicBezTo>
                    <a:cubicBezTo>
                      <a:pt x="928" y="4960"/>
                      <a:pt x="746" y="5240"/>
                      <a:pt x="564" y="5537"/>
                    </a:cubicBezTo>
                    <a:cubicBezTo>
                      <a:pt x="506" y="5621"/>
                      <a:pt x="466" y="5719"/>
                      <a:pt x="409" y="5803"/>
                    </a:cubicBezTo>
                    <a:cubicBezTo>
                      <a:pt x="267" y="6083"/>
                      <a:pt x="129" y="6380"/>
                      <a:pt x="1" y="6703"/>
                    </a:cubicBezTo>
                    <a:cubicBezTo>
                      <a:pt x="1784" y="4792"/>
                      <a:pt x="4778" y="4947"/>
                      <a:pt x="6673" y="3234"/>
                    </a:cubicBezTo>
                    <a:cubicBezTo>
                      <a:pt x="6575" y="3079"/>
                      <a:pt x="6477" y="2910"/>
                      <a:pt x="6393" y="2755"/>
                    </a:cubicBezTo>
                    <a:cubicBezTo>
                      <a:pt x="6366" y="2712"/>
                      <a:pt x="6349" y="2685"/>
                      <a:pt x="6322" y="2644"/>
                    </a:cubicBezTo>
                    <a:cubicBezTo>
                      <a:pt x="6251" y="2516"/>
                      <a:pt x="6181" y="2391"/>
                      <a:pt x="6113" y="2263"/>
                    </a:cubicBezTo>
                    <a:cubicBezTo>
                      <a:pt x="6083" y="2223"/>
                      <a:pt x="6069" y="2192"/>
                      <a:pt x="6042" y="2152"/>
                    </a:cubicBezTo>
                    <a:cubicBezTo>
                      <a:pt x="5634" y="1434"/>
                      <a:pt x="5213" y="719"/>
                      <a:pt x="4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45"/>
              <p:cNvSpPr/>
              <p:nvPr/>
            </p:nvSpPr>
            <p:spPr>
              <a:xfrm>
                <a:off x="3343675" y="1600550"/>
                <a:ext cx="14962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5985" h="3160" extrusionOk="0">
                    <a:moveTo>
                      <a:pt x="5914" y="0"/>
                    </a:moveTo>
                    <a:cubicBezTo>
                      <a:pt x="4313" y="1517"/>
                      <a:pt x="1912" y="1655"/>
                      <a:pt x="156" y="2893"/>
                    </a:cubicBezTo>
                    <a:cubicBezTo>
                      <a:pt x="98" y="2977"/>
                      <a:pt x="58" y="3075"/>
                      <a:pt x="1" y="3159"/>
                    </a:cubicBezTo>
                    <a:cubicBezTo>
                      <a:pt x="1784" y="1770"/>
                      <a:pt x="4313" y="1686"/>
                      <a:pt x="5985" y="111"/>
                    </a:cubicBezTo>
                    <a:cubicBezTo>
                      <a:pt x="5958" y="68"/>
                      <a:pt x="5941" y="41"/>
                      <a:pt x="5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45"/>
              <p:cNvSpPr/>
              <p:nvPr/>
            </p:nvSpPr>
            <p:spPr>
              <a:xfrm>
                <a:off x="3361975" y="1588225"/>
                <a:ext cx="124350" cy="63575"/>
              </a:xfrm>
              <a:custGeom>
                <a:avLst/>
                <a:gdLst/>
                <a:ahLst/>
                <a:cxnLst/>
                <a:rect l="l" t="t" r="r" b="b"/>
                <a:pathLst>
                  <a:path w="4974" h="2543" extrusionOk="0">
                    <a:moveTo>
                      <a:pt x="4902" y="1"/>
                    </a:moveTo>
                    <a:cubicBezTo>
                      <a:pt x="3594" y="1235"/>
                      <a:pt x="1753" y="1558"/>
                      <a:pt x="169" y="2317"/>
                    </a:cubicBezTo>
                    <a:cubicBezTo>
                      <a:pt x="112" y="2388"/>
                      <a:pt x="54" y="2459"/>
                      <a:pt x="0" y="2543"/>
                    </a:cubicBezTo>
                    <a:cubicBezTo>
                      <a:pt x="1642" y="1700"/>
                      <a:pt x="3594" y="1403"/>
                      <a:pt x="4973" y="112"/>
                    </a:cubicBezTo>
                    <a:cubicBezTo>
                      <a:pt x="4943" y="72"/>
                      <a:pt x="4929" y="41"/>
                      <a:pt x="4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0" name="Google Shape;530;p45"/>
          <p:cNvGrpSpPr/>
          <p:nvPr/>
        </p:nvGrpSpPr>
        <p:grpSpPr>
          <a:xfrm>
            <a:off x="3294088" y="1443825"/>
            <a:ext cx="2530388" cy="284589"/>
            <a:chOff x="3294088" y="1443825"/>
            <a:chExt cx="2530388" cy="284589"/>
          </a:xfrm>
        </p:grpSpPr>
        <p:sp>
          <p:nvSpPr>
            <p:cNvPr id="531" name="Google Shape;531;p45"/>
            <p:cNvSpPr/>
            <p:nvPr/>
          </p:nvSpPr>
          <p:spPr>
            <a:xfrm>
              <a:off x="3294088" y="1443825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5"/>
            <p:cNvSpPr/>
            <p:nvPr/>
          </p:nvSpPr>
          <p:spPr>
            <a:xfrm>
              <a:off x="5525825" y="1443825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45"/>
          <p:cNvGrpSpPr/>
          <p:nvPr/>
        </p:nvGrpSpPr>
        <p:grpSpPr>
          <a:xfrm rot="-7334010">
            <a:off x="4047198" y="3641634"/>
            <a:ext cx="1023235" cy="1124804"/>
            <a:chOff x="2963725" y="1527825"/>
            <a:chExt cx="263425" cy="289575"/>
          </a:xfrm>
        </p:grpSpPr>
        <p:sp>
          <p:nvSpPr>
            <p:cNvPr id="534" name="Google Shape;534;p45"/>
            <p:cNvSpPr/>
            <p:nvPr/>
          </p:nvSpPr>
          <p:spPr>
            <a:xfrm>
              <a:off x="2963725" y="1527825"/>
              <a:ext cx="263425" cy="289575"/>
            </a:xfrm>
            <a:custGeom>
              <a:avLst/>
              <a:gdLst/>
              <a:ahLst/>
              <a:cxnLst/>
              <a:rect l="l" t="t" r="r" b="b"/>
              <a:pathLst>
                <a:path w="10537" h="11583" extrusionOk="0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6" y="11550"/>
                    <a:pt x="2046" y="11582"/>
                    <a:pt x="2293" y="11582"/>
                  </a:cubicBezTo>
                  <a:cubicBezTo>
                    <a:pt x="3699" y="11582"/>
                    <a:pt x="6934" y="10543"/>
                    <a:pt x="8598" y="7865"/>
                  </a:cubicBezTo>
                  <a:cubicBezTo>
                    <a:pt x="10536" y="4733"/>
                    <a:pt x="9481" y="633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5"/>
            <p:cNvSpPr/>
            <p:nvPr/>
          </p:nvSpPr>
          <p:spPr>
            <a:xfrm>
              <a:off x="2963725" y="1527825"/>
              <a:ext cx="233150" cy="289525"/>
            </a:xfrm>
            <a:custGeom>
              <a:avLst/>
              <a:gdLst/>
              <a:ahLst/>
              <a:cxnLst/>
              <a:rect l="l" t="t" r="r" b="b"/>
              <a:pathLst>
                <a:path w="9326" h="11581" extrusionOk="0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7" y="11548"/>
                    <a:pt x="2047" y="11580"/>
                    <a:pt x="2293" y="11580"/>
                  </a:cubicBezTo>
                  <a:cubicBezTo>
                    <a:pt x="2403" y="11580"/>
                    <a:pt x="2524" y="11574"/>
                    <a:pt x="2654" y="11560"/>
                  </a:cubicBezTo>
                  <a:cubicBezTo>
                    <a:pt x="2162" y="10043"/>
                    <a:pt x="2006" y="7150"/>
                    <a:pt x="3439" y="4831"/>
                  </a:cubicBezTo>
                  <a:cubicBezTo>
                    <a:pt x="4943" y="2417"/>
                    <a:pt x="7782" y="1277"/>
                    <a:pt x="9326" y="1095"/>
                  </a:cubicBezTo>
                  <a:cubicBezTo>
                    <a:pt x="9157" y="603"/>
                    <a:pt x="8962" y="252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5"/>
            <p:cNvSpPr/>
            <p:nvPr/>
          </p:nvSpPr>
          <p:spPr>
            <a:xfrm>
              <a:off x="3077075" y="1542900"/>
              <a:ext cx="129675" cy="93475"/>
            </a:xfrm>
            <a:custGeom>
              <a:avLst/>
              <a:gdLst/>
              <a:ahLst/>
              <a:cxnLst/>
              <a:rect l="l" t="t" r="r" b="b"/>
              <a:pathLst>
                <a:path w="5187" h="3739" extrusionOk="0">
                  <a:moveTo>
                    <a:pt x="1238" y="0"/>
                  </a:moveTo>
                  <a:cubicBezTo>
                    <a:pt x="830" y="169"/>
                    <a:pt x="409" y="381"/>
                    <a:pt x="1" y="634"/>
                  </a:cubicBezTo>
                  <a:cubicBezTo>
                    <a:pt x="1771" y="1574"/>
                    <a:pt x="3487" y="2613"/>
                    <a:pt x="5142" y="3739"/>
                  </a:cubicBezTo>
                  <a:cubicBezTo>
                    <a:pt x="5186" y="3274"/>
                    <a:pt x="5173" y="2825"/>
                    <a:pt x="5142" y="2390"/>
                  </a:cubicBezTo>
                  <a:cubicBezTo>
                    <a:pt x="4455" y="1885"/>
                    <a:pt x="3710" y="1419"/>
                    <a:pt x="2981" y="984"/>
                  </a:cubicBezTo>
                  <a:cubicBezTo>
                    <a:pt x="2405" y="634"/>
                    <a:pt x="1828" y="310"/>
                    <a:pt x="123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5"/>
            <p:cNvSpPr/>
            <p:nvPr/>
          </p:nvSpPr>
          <p:spPr>
            <a:xfrm>
              <a:off x="2983350" y="1720225"/>
              <a:ext cx="116950" cy="88175"/>
            </a:xfrm>
            <a:custGeom>
              <a:avLst/>
              <a:gdLst/>
              <a:ahLst/>
              <a:cxnLst/>
              <a:rect l="l" t="t" r="r" b="b"/>
              <a:pathLst>
                <a:path w="4678" h="3527" extrusionOk="0">
                  <a:moveTo>
                    <a:pt x="28" y="0"/>
                  </a:moveTo>
                  <a:lnTo>
                    <a:pt x="28" y="0"/>
                  </a:lnTo>
                  <a:cubicBezTo>
                    <a:pt x="1" y="523"/>
                    <a:pt x="28" y="998"/>
                    <a:pt x="85" y="1450"/>
                  </a:cubicBezTo>
                  <a:cubicBezTo>
                    <a:pt x="534" y="1770"/>
                    <a:pt x="999" y="2081"/>
                    <a:pt x="1461" y="2377"/>
                  </a:cubicBezTo>
                  <a:cubicBezTo>
                    <a:pt x="2081" y="2782"/>
                    <a:pt x="2725" y="3163"/>
                    <a:pt x="3372" y="3527"/>
                  </a:cubicBezTo>
                  <a:cubicBezTo>
                    <a:pt x="3794" y="3389"/>
                    <a:pt x="4229" y="3203"/>
                    <a:pt x="4677" y="2967"/>
                  </a:cubicBezTo>
                  <a:cubicBezTo>
                    <a:pt x="3076" y="2067"/>
                    <a:pt x="1518" y="1069"/>
                    <a:pt x="2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5"/>
            <p:cNvSpPr/>
            <p:nvPr/>
          </p:nvSpPr>
          <p:spPr>
            <a:xfrm>
              <a:off x="3038475" y="1610750"/>
              <a:ext cx="95950" cy="135875"/>
            </a:xfrm>
            <a:custGeom>
              <a:avLst/>
              <a:gdLst/>
              <a:ahLst/>
              <a:cxnLst/>
              <a:rect l="l" t="t" r="r" b="b"/>
              <a:pathLst>
                <a:path w="3838" h="5435" extrusionOk="0">
                  <a:moveTo>
                    <a:pt x="3457" y="0"/>
                  </a:moveTo>
                  <a:cubicBezTo>
                    <a:pt x="3362" y="0"/>
                    <a:pt x="3270" y="49"/>
                    <a:pt x="3217" y="138"/>
                  </a:cubicBezTo>
                  <a:lnTo>
                    <a:pt x="2924" y="587"/>
                  </a:lnTo>
                  <a:lnTo>
                    <a:pt x="2543" y="351"/>
                  </a:lnTo>
                  <a:cubicBezTo>
                    <a:pt x="2520" y="336"/>
                    <a:pt x="2493" y="329"/>
                    <a:pt x="2467" y="329"/>
                  </a:cubicBezTo>
                  <a:cubicBezTo>
                    <a:pt x="2414" y="329"/>
                    <a:pt x="2361" y="357"/>
                    <a:pt x="2334" y="405"/>
                  </a:cubicBezTo>
                  <a:cubicBezTo>
                    <a:pt x="2277" y="475"/>
                    <a:pt x="2304" y="573"/>
                    <a:pt x="2374" y="617"/>
                  </a:cubicBezTo>
                  <a:lnTo>
                    <a:pt x="2755" y="856"/>
                  </a:lnTo>
                  <a:lnTo>
                    <a:pt x="2347" y="1500"/>
                  </a:lnTo>
                  <a:lnTo>
                    <a:pt x="1983" y="1278"/>
                  </a:lnTo>
                  <a:cubicBezTo>
                    <a:pt x="1952" y="1256"/>
                    <a:pt x="1918" y="1247"/>
                    <a:pt x="1886" y="1247"/>
                  </a:cubicBezTo>
                  <a:cubicBezTo>
                    <a:pt x="1832" y="1247"/>
                    <a:pt x="1783" y="1274"/>
                    <a:pt x="1757" y="1318"/>
                  </a:cubicBezTo>
                  <a:cubicBezTo>
                    <a:pt x="1714" y="1403"/>
                    <a:pt x="1730" y="1500"/>
                    <a:pt x="1815" y="1544"/>
                  </a:cubicBezTo>
                  <a:lnTo>
                    <a:pt x="2165" y="1767"/>
                  </a:lnTo>
                  <a:lnTo>
                    <a:pt x="1757" y="2414"/>
                  </a:lnTo>
                  <a:lnTo>
                    <a:pt x="1407" y="2188"/>
                  </a:lnTo>
                  <a:cubicBezTo>
                    <a:pt x="1384" y="2175"/>
                    <a:pt x="1359" y="2169"/>
                    <a:pt x="1333" y="2169"/>
                  </a:cubicBezTo>
                  <a:cubicBezTo>
                    <a:pt x="1278" y="2169"/>
                    <a:pt x="1220" y="2197"/>
                    <a:pt x="1181" y="2245"/>
                  </a:cubicBezTo>
                  <a:cubicBezTo>
                    <a:pt x="1140" y="2316"/>
                    <a:pt x="1167" y="2414"/>
                    <a:pt x="1238" y="2471"/>
                  </a:cubicBezTo>
                  <a:lnTo>
                    <a:pt x="1589" y="2680"/>
                  </a:lnTo>
                  <a:lnTo>
                    <a:pt x="1167" y="3328"/>
                  </a:lnTo>
                  <a:lnTo>
                    <a:pt x="830" y="3115"/>
                  </a:lnTo>
                  <a:cubicBezTo>
                    <a:pt x="804" y="3096"/>
                    <a:pt x="775" y="3087"/>
                    <a:pt x="746" y="3087"/>
                  </a:cubicBezTo>
                  <a:cubicBezTo>
                    <a:pt x="695" y="3087"/>
                    <a:pt x="646" y="3114"/>
                    <a:pt x="618" y="3159"/>
                  </a:cubicBezTo>
                  <a:cubicBezTo>
                    <a:pt x="564" y="3243"/>
                    <a:pt x="591" y="3341"/>
                    <a:pt x="662" y="3385"/>
                  </a:cubicBezTo>
                  <a:lnTo>
                    <a:pt x="999" y="3594"/>
                  </a:lnTo>
                  <a:lnTo>
                    <a:pt x="577" y="4228"/>
                  </a:lnTo>
                  <a:lnTo>
                    <a:pt x="267" y="4029"/>
                  </a:lnTo>
                  <a:cubicBezTo>
                    <a:pt x="240" y="4016"/>
                    <a:pt x="212" y="4010"/>
                    <a:pt x="185" y="4010"/>
                  </a:cubicBezTo>
                  <a:cubicBezTo>
                    <a:pt x="127" y="4010"/>
                    <a:pt x="72" y="4038"/>
                    <a:pt x="45" y="4086"/>
                  </a:cubicBezTo>
                  <a:cubicBezTo>
                    <a:pt x="1" y="4157"/>
                    <a:pt x="14" y="4255"/>
                    <a:pt x="99" y="4312"/>
                  </a:cubicBezTo>
                  <a:lnTo>
                    <a:pt x="409" y="4508"/>
                  </a:lnTo>
                  <a:lnTo>
                    <a:pt x="99" y="4969"/>
                  </a:lnTo>
                  <a:cubicBezTo>
                    <a:pt x="14" y="5111"/>
                    <a:pt x="58" y="5293"/>
                    <a:pt x="196" y="5391"/>
                  </a:cubicBezTo>
                  <a:cubicBezTo>
                    <a:pt x="246" y="5420"/>
                    <a:pt x="300" y="5435"/>
                    <a:pt x="354" y="5435"/>
                  </a:cubicBezTo>
                  <a:cubicBezTo>
                    <a:pt x="453" y="5435"/>
                    <a:pt x="550" y="5385"/>
                    <a:pt x="604" y="5293"/>
                  </a:cubicBezTo>
                  <a:lnTo>
                    <a:pt x="915" y="4818"/>
                  </a:lnTo>
                  <a:lnTo>
                    <a:pt x="1279" y="5040"/>
                  </a:lnTo>
                  <a:cubicBezTo>
                    <a:pt x="1311" y="5057"/>
                    <a:pt x="1345" y="5065"/>
                    <a:pt x="1377" y="5065"/>
                  </a:cubicBezTo>
                  <a:cubicBezTo>
                    <a:pt x="1430" y="5065"/>
                    <a:pt x="1477" y="5044"/>
                    <a:pt x="1505" y="5000"/>
                  </a:cubicBezTo>
                  <a:cubicBezTo>
                    <a:pt x="1545" y="4915"/>
                    <a:pt x="1531" y="4818"/>
                    <a:pt x="1447" y="4774"/>
                  </a:cubicBezTo>
                  <a:lnTo>
                    <a:pt x="1097" y="4548"/>
                  </a:lnTo>
                  <a:lnTo>
                    <a:pt x="1505" y="3904"/>
                  </a:lnTo>
                  <a:lnTo>
                    <a:pt x="1855" y="4127"/>
                  </a:lnTo>
                  <a:cubicBezTo>
                    <a:pt x="1879" y="4141"/>
                    <a:pt x="1905" y="4148"/>
                    <a:pt x="1932" y="4148"/>
                  </a:cubicBezTo>
                  <a:cubicBezTo>
                    <a:pt x="1986" y="4148"/>
                    <a:pt x="2043" y="4120"/>
                    <a:pt x="2081" y="4073"/>
                  </a:cubicBezTo>
                  <a:cubicBezTo>
                    <a:pt x="2121" y="4002"/>
                    <a:pt x="2095" y="3904"/>
                    <a:pt x="2024" y="3847"/>
                  </a:cubicBezTo>
                  <a:lnTo>
                    <a:pt x="1673" y="3638"/>
                  </a:lnTo>
                  <a:lnTo>
                    <a:pt x="2095" y="2990"/>
                  </a:lnTo>
                  <a:lnTo>
                    <a:pt x="2432" y="3199"/>
                  </a:lnTo>
                  <a:cubicBezTo>
                    <a:pt x="2458" y="3216"/>
                    <a:pt x="2487" y="3224"/>
                    <a:pt x="2516" y="3224"/>
                  </a:cubicBezTo>
                  <a:cubicBezTo>
                    <a:pt x="2566" y="3224"/>
                    <a:pt x="2615" y="3199"/>
                    <a:pt x="2641" y="3146"/>
                  </a:cubicBezTo>
                  <a:cubicBezTo>
                    <a:pt x="2698" y="3075"/>
                    <a:pt x="2671" y="2977"/>
                    <a:pt x="2600" y="2933"/>
                  </a:cubicBezTo>
                  <a:lnTo>
                    <a:pt x="2263" y="2724"/>
                  </a:lnTo>
                  <a:lnTo>
                    <a:pt x="2685" y="2077"/>
                  </a:lnTo>
                  <a:lnTo>
                    <a:pt x="2995" y="2289"/>
                  </a:lnTo>
                  <a:cubicBezTo>
                    <a:pt x="3021" y="2302"/>
                    <a:pt x="3050" y="2308"/>
                    <a:pt x="3077" y="2308"/>
                  </a:cubicBezTo>
                  <a:cubicBezTo>
                    <a:pt x="3135" y="2308"/>
                    <a:pt x="3190" y="2280"/>
                    <a:pt x="3217" y="2232"/>
                  </a:cubicBezTo>
                  <a:cubicBezTo>
                    <a:pt x="3261" y="2161"/>
                    <a:pt x="3248" y="2063"/>
                    <a:pt x="3163" y="2006"/>
                  </a:cubicBezTo>
                  <a:lnTo>
                    <a:pt x="2853" y="1810"/>
                  </a:lnTo>
                  <a:lnTo>
                    <a:pt x="3261" y="1177"/>
                  </a:lnTo>
                  <a:lnTo>
                    <a:pt x="3568" y="1362"/>
                  </a:lnTo>
                  <a:cubicBezTo>
                    <a:pt x="3593" y="1376"/>
                    <a:pt x="3622" y="1384"/>
                    <a:pt x="3650" y="1384"/>
                  </a:cubicBezTo>
                  <a:cubicBezTo>
                    <a:pt x="3703" y="1384"/>
                    <a:pt x="3757" y="1359"/>
                    <a:pt x="3794" y="1305"/>
                  </a:cubicBezTo>
                  <a:cubicBezTo>
                    <a:pt x="3838" y="1234"/>
                    <a:pt x="3807" y="1136"/>
                    <a:pt x="3736" y="1092"/>
                  </a:cubicBezTo>
                  <a:lnTo>
                    <a:pt x="3443" y="910"/>
                  </a:lnTo>
                  <a:lnTo>
                    <a:pt x="3723" y="462"/>
                  </a:lnTo>
                  <a:cubicBezTo>
                    <a:pt x="3807" y="320"/>
                    <a:pt x="3767" y="138"/>
                    <a:pt x="3625" y="54"/>
                  </a:cubicBezTo>
                  <a:cubicBezTo>
                    <a:pt x="3572" y="18"/>
                    <a:pt x="3514" y="0"/>
                    <a:pt x="3457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63"/>
          <p:cNvSpPr txBox="1">
            <a:spLocks noGrp="1"/>
          </p:cNvSpPr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63"/>
          <p:cNvSpPr txBox="1">
            <a:spLocks noGrp="1"/>
          </p:cNvSpPr>
          <p:nvPr>
            <p:ph type="title" idx="2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63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8" name="Google Shape;125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900"/>
            <a:ext cx="8841025" cy="486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64"/>
          <p:cNvSpPr txBox="1">
            <a:spLocks noGrp="1"/>
          </p:cNvSpPr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64"/>
          <p:cNvSpPr txBox="1">
            <a:spLocks noGrp="1"/>
          </p:cNvSpPr>
          <p:nvPr>
            <p:ph type="subTitle" idx="1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64"/>
          <p:cNvSpPr txBox="1">
            <a:spLocks noGrp="1"/>
          </p:cNvSpPr>
          <p:nvPr>
            <p:ph type="subTitle" idx="2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66" name="Google Shape;126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" y="-645700"/>
            <a:ext cx="9067800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7" name="Google Shape;126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75" y="1435650"/>
            <a:ext cx="9067800" cy="22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8" name="Google Shape;1268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" y="3434125"/>
            <a:ext cx="9020174" cy="18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65"/>
          <p:cNvSpPr txBox="1">
            <a:spLocks noGrp="1"/>
          </p:cNvSpPr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65"/>
          <p:cNvSpPr txBox="1">
            <a:spLocks noGrp="1"/>
          </p:cNvSpPr>
          <p:nvPr>
            <p:ph type="subTitle" idx="1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65"/>
          <p:cNvSpPr txBox="1">
            <a:spLocks noGrp="1"/>
          </p:cNvSpPr>
          <p:nvPr>
            <p:ph type="subTitle" idx="2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6" name="Google Shape;127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300" y="-85275"/>
            <a:ext cx="9086850" cy="192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7" name="Google Shape;1277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775" y="1622325"/>
            <a:ext cx="9086850" cy="16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8" name="Google Shape;1278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2875" y="3211750"/>
            <a:ext cx="91440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66"/>
          <p:cNvSpPr txBox="1">
            <a:spLocks noGrp="1"/>
          </p:cNvSpPr>
          <p:nvPr>
            <p:ph type="ctrTitle"/>
          </p:nvPr>
        </p:nvSpPr>
        <p:spPr>
          <a:xfrm>
            <a:off x="1825175" y="1473575"/>
            <a:ext cx="5281800" cy="1687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EPochs - 3 layer - Accuracy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80     70-50-40   .689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85     70-50-40   .4827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       75     75-50-40    .95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4" name="Google Shape;1284;p66"/>
          <p:cNvSpPr txBox="1">
            <a:spLocks noGrp="1"/>
          </p:cNvSpPr>
          <p:nvPr>
            <p:ph type="subTitle" idx="1"/>
          </p:nvPr>
        </p:nvSpPr>
        <p:spPr>
          <a:xfrm>
            <a:off x="2523400" y="395000"/>
            <a:ext cx="3570900" cy="74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used</a:t>
            </a:r>
            <a:endParaRPr/>
          </a:p>
        </p:txBody>
      </p:sp>
      <p:sp>
        <p:nvSpPr>
          <p:cNvPr id="1285" name="Google Shape;1285;p66"/>
          <p:cNvSpPr txBox="1">
            <a:spLocks noGrp="1"/>
          </p:cNvSpPr>
          <p:nvPr>
            <p:ph type="subTitle" idx="2"/>
          </p:nvPr>
        </p:nvSpPr>
        <p:spPr>
          <a:xfrm>
            <a:off x="207900" y="1647775"/>
            <a:ext cx="153900" cy="943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67"/>
          <p:cNvSpPr txBox="1"/>
          <p:nvPr/>
        </p:nvSpPr>
        <p:spPr>
          <a:xfrm>
            <a:off x="1247775" y="4466175"/>
            <a:ext cx="3000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Please keep this slide for attribution</a:t>
            </a:r>
            <a:endParaRPr/>
          </a:p>
        </p:txBody>
      </p:sp>
      <p:sp>
        <p:nvSpPr>
          <p:cNvPr id="1291" name="Google Shape;1291;p67"/>
          <p:cNvSpPr txBox="1">
            <a:spLocks noGrp="1"/>
          </p:cNvSpPr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92" name="Google Shape;1292;p67"/>
          <p:cNvSpPr txBox="1">
            <a:spLocks noGrp="1"/>
          </p:cNvSpPr>
          <p:nvPr>
            <p:ph type="subTitle" idx="1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grpSp>
        <p:nvGrpSpPr>
          <p:cNvPr id="1293" name="Google Shape;1293;p67"/>
          <p:cNvGrpSpPr/>
          <p:nvPr/>
        </p:nvGrpSpPr>
        <p:grpSpPr>
          <a:xfrm>
            <a:off x="827803" y="1998675"/>
            <a:ext cx="4030493" cy="799030"/>
            <a:chOff x="2556751" y="3668225"/>
            <a:chExt cx="4030493" cy="799030"/>
          </a:xfrm>
        </p:grpSpPr>
        <p:sp>
          <p:nvSpPr>
            <p:cNvPr id="1294" name="Google Shape;1294;p67"/>
            <p:cNvSpPr/>
            <p:nvPr/>
          </p:nvSpPr>
          <p:spPr>
            <a:xfrm>
              <a:off x="6024493" y="3852009"/>
              <a:ext cx="562751" cy="615245"/>
            </a:xfrm>
            <a:custGeom>
              <a:avLst/>
              <a:gdLst/>
              <a:ahLst/>
              <a:cxnLst/>
              <a:rect l="l" t="t" r="r" b="b"/>
              <a:pathLst>
                <a:path w="3356" h="3669" extrusionOk="0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7"/>
            <p:cNvSpPr/>
            <p:nvPr/>
          </p:nvSpPr>
          <p:spPr>
            <a:xfrm>
              <a:off x="6017115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7"/>
            <p:cNvSpPr/>
            <p:nvPr/>
          </p:nvSpPr>
          <p:spPr>
            <a:xfrm>
              <a:off x="2556751" y="3852009"/>
              <a:ext cx="563254" cy="615245"/>
            </a:xfrm>
            <a:custGeom>
              <a:avLst/>
              <a:gdLst/>
              <a:ahLst/>
              <a:cxnLst/>
              <a:rect l="l" t="t" r="r" b="b"/>
              <a:pathLst>
                <a:path w="3359" h="3669" extrusionOk="0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7"/>
            <p:cNvSpPr/>
            <p:nvPr/>
          </p:nvSpPr>
          <p:spPr>
            <a:xfrm>
              <a:off x="2929348" y="4191238"/>
              <a:ext cx="198036" cy="276014"/>
            </a:xfrm>
            <a:custGeom>
              <a:avLst/>
              <a:gdLst/>
              <a:ahLst/>
              <a:cxnLst/>
              <a:rect l="l" t="t" r="r" b="b"/>
              <a:pathLst>
                <a:path w="1181" h="1646" extrusionOk="0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7"/>
            <p:cNvSpPr/>
            <p:nvPr/>
          </p:nvSpPr>
          <p:spPr>
            <a:xfrm>
              <a:off x="2936056" y="3668225"/>
              <a:ext cx="3279080" cy="629499"/>
            </a:xfrm>
            <a:custGeom>
              <a:avLst/>
              <a:gdLst/>
              <a:ahLst/>
              <a:cxnLst/>
              <a:rect l="l" t="t" r="r" b="b"/>
              <a:pathLst>
                <a:path w="19555" h="3754" extrusionOk="0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" name="Google Shape;1299;p67"/>
          <p:cNvSpPr txBox="1">
            <a:spLocks noGrp="1"/>
          </p:cNvSpPr>
          <p:nvPr>
            <p:ph type="subTitle" idx="2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anyone have any questions?</a:t>
            </a:r>
            <a:endParaRPr/>
          </a:p>
        </p:txBody>
      </p:sp>
      <p:grpSp>
        <p:nvGrpSpPr>
          <p:cNvPr id="1300" name="Google Shape;1300;p67"/>
          <p:cNvGrpSpPr/>
          <p:nvPr/>
        </p:nvGrpSpPr>
        <p:grpSpPr>
          <a:xfrm>
            <a:off x="565288" y="1145350"/>
            <a:ext cx="4545772" cy="384897"/>
            <a:chOff x="565288" y="602900"/>
            <a:chExt cx="4545772" cy="384897"/>
          </a:xfrm>
        </p:grpSpPr>
        <p:sp>
          <p:nvSpPr>
            <p:cNvPr id="1301" name="Google Shape;1301;p67"/>
            <p:cNvSpPr/>
            <p:nvPr/>
          </p:nvSpPr>
          <p:spPr>
            <a:xfrm>
              <a:off x="565288" y="602900"/>
              <a:ext cx="403915" cy="384897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7"/>
            <p:cNvSpPr/>
            <p:nvPr/>
          </p:nvSpPr>
          <p:spPr>
            <a:xfrm>
              <a:off x="4707144" y="602900"/>
              <a:ext cx="403915" cy="384897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67"/>
          <p:cNvGrpSpPr/>
          <p:nvPr/>
        </p:nvGrpSpPr>
        <p:grpSpPr>
          <a:xfrm>
            <a:off x="8172867" y="548663"/>
            <a:ext cx="256053" cy="1001991"/>
            <a:chOff x="8172867" y="548663"/>
            <a:chExt cx="256053" cy="1001991"/>
          </a:xfrm>
        </p:grpSpPr>
        <p:grpSp>
          <p:nvGrpSpPr>
            <p:cNvPr id="1304" name="Google Shape;1304;p67"/>
            <p:cNvGrpSpPr/>
            <p:nvPr/>
          </p:nvGrpSpPr>
          <p:grpSpPr>
            <a:xfrm>
              <a:off x="8172867" y="548663"/>
              <a:ext cx="256053" cy="256000"/>
              <a:chOff x="266768" y="1721375"/>
              <a:chExt cx="397907" cy="397887"/>
            </a:xfrm>
          </p:grpSpPr>
          <p:sp>
            <p:nvSpPr>
              <p:cNvPr id="1305" name="Google Shape;1305;p67"/>
              <p:cNvSpPr/>
              <p:nvPr/>
            </p:nvSpPr>
            <p:spPr>
              <a:xfrm>
                <a:off x="454843" y="1791037"/>
                <a:ext cx="136218" cy="328222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7364A"/>
                  </a:solidFill>
                </a:endParaRPr>
              </a:p>
            </p:txBody>
          </p:sp>
          <p:sp>
            <p:nvSpPr>
              <p:cNvPr id="1306" name="Google Shape;1306;p67"/>
              <p:cNvSpPr/>
              <p:nvPr/>
            </p:nvSpPr>
            <p:spPr>
              <a:xfrm>
                <a:off x="266768" y="1721375"/>
                <a:ext cx="39790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7364A"/>
                  </a:solidFill>
                </a:endParaRPr>
              </a:p>
            </p:txBody>
          </p:sp>
        </p:grpSp>
        <p:grpSp>
          <p:nvGrpSpPr>
            <p:cNvPr id="1307" name="Google Shape;1307;p67"/>
            <p:cNvGrpSpPr/>
            <p:nvPr/>
          </p:nvGrpSpPr>
          <p:grpSpPr>
            <a:xfrm>
              <a:off x="8172880" y="1294654"/>
              <a:ext cx="256027" cy="256000"/>
              <a:chOff x="864491" y="1723250"/>
              <a:chExt cx="397866" cy="397887"/>
            </a:xfrm>
          </p:grpSpPr>
          <p:sp>
            <p:nvSpPr>
              <p:cNvPr id="1308" name="Google Shape;1308;p67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7364A"/>
                  </a:solidFill>
                </a:endParaRPr>
              </a:p>
            </p:txBody>
          </p:sp>
          <p:sp>
            <p:nvSpPr>
              <p:cNvPr id="1309" name="Google Shape;1309;p67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7364A"/>
                  </a:solidFill>
                </a:endParaRPr>
              </a:p>
            </p:txBody>
          </p:sp>
          <p:sp>
            <p:nvSpPr>
              <p:cNvPr id="1310" name="Google Shape;1310;p67"/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7364A"/>
                  </a:solidFill>
                </a:endParaRPr>
              </a:p>
            </p:txBody>
          </p:sp>
        </p:grpSp>
        <p:grpSp>
          <p:nvGrpSpPr>
            <p:cNvPr id="1311" name="Google Shape;1311;p67"/>
            <p:cNvGrpSpPr/>
            <p:nvPr/>
          </p:nvGrpSpPr>
          <p:grpSpPr>
            <a:xfrm>
              <a:off x="8172873" y="921649"/>
              <a:ext cx="256040" cy="256040"/>
              <a:chOff x="2869999" y="1687279"/>
              <a:chExt cx="397887" cy="397887"/>
            </a:xfrm>
          </p:grpSpPr>
          <p:sp>
            <p:nvSpPr>
              <p:cNvPr id="1312" name="Google Shape;1312;p67"/>
              <p:cNvSpPr/>
              <p:nvPr/>
            </p:nvSpPr>
            <p:spPr>
              <a:xfrm>
                <a:off x="2994590" y="1833740"/>
                <a:ext cx="148657" cy="81685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3914" extrusionOk="0">
                    <a:moveTo>
                      <a:pt x="2491" y="0"/>
                    </a:moveTo>
                    <a:lnTo>
                      <a:pt x="1" y="3112"/>
                    </a:lnTo>
                    <a:lnTo>
                      <a:pt x="1" y="3112"/>
                    </a:lnTo>
                    <a:lnTo>
                      <a:pt x="2196" y="2015"/>
                    </a:lnTo>
                    <a:cubicBezTo>
                      <a:pt x="2275" y="1975"/>
                      <a:pt x="2360" y="1956"/>
                      <a:pt x="2445" y="1956"/>
                    </a:cubicBezTo>
                    <a:cubicBezTo>
                      <a:pt x="2590" y="1956"/>
                      <a:pt x="2733" y="2012"/>
                      <a:pt x="2840" y="2119"/>
                    </a:cubicBezTo>
                    <a:lnTo>
                      <a:pt x="4634" y="3913"/>
                    </a:lnTo>
                    <a:lnTo>
                      <a:pt x="7123" y="800"/>
                    </a:lnTo>
                    <a:lnTo>
                      <a:pt x="4929" y="1897"/>
                    </a:lnTo>
                    <a:cubicBezTo>
                      <a:pt x="4850" y="1937"/>
                      <a:pt x="4764" y="1957"/>
                      <a:pt x="4679" y="1957"/>
                    </a:cubicBezTo>
                    <a:cubicBezTo>
                      <a:pt x="4535" y="1957"/>
                      <a:pt x="4392" y="1900"/>
                      <a:pt x="4285" y="1792"/>
                    </a:cubicBez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67"/>
              <p:cNvSpPr/>
              <p:nvPr/>
            </p:nvSpPr>
            <p:spPr>
              <a:xfrm>
                <a:off x="2869999" y="1687279"/>
                <a:ext cx="39788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5" h="19065" extrusionOk="0">
                    <a:moveTo>
                      <a:pt x="8420" y="5623"/>
                    </a:moveTo>
                    <a:cubicBezTo>
                      <a:pt x="8569" y="5623"/>
                      <a:pt x="8707" y="5682"/>
                      <a:pt x="8810" y="5787"/>
                    </a:cubicBezTo>
                    <a:lnTo>
                      <a:pt x="10759" y="7736"/>
                    </a:lnTo>
                    <a:lnTo>
                      <a:pt x="14867" y="5683"/>
                    </a:lnTo>
                    <a:cubicBezTo>
                      <a:pt x="14947" y="5643"/>
                      <a:pt x="15033" y="5624"/>
                      <a:pt x="15118" y="5624"/>
                    </a:cubicBezTo>
                    <a:cubicBezTo>
                      <a:pt x="15283" y="5624"/>
                      <a:pt x="15443" y="5695"/>
                      <a:pt x="15552" y="5829"/>
                    </a:cubicBezTo>
                    <a:cubicBezTo>
                      <a:pt x="15716" y="6035"/>
                      <a:pt x="15718" y="6325"/>
                      <a:pt x="15553" y="6530"/>
                    </a:cubicBezTo>
                    <a:lnTo>
                      <a:pt x="11085" y="12116"/>
                    </a:lnTo>
                    <a:cubicBezTo>
                      <a:pt x="10973" y="12256"/>
                      <a:pt x="10812" y="12324"/>
                      <a:pt x="10652" y="12324"/>
                    </a:cubicBezTo>
                    <a:cubicBezTo>
                      <a:pt x="10507" y="12324"/>
                      <a:pt x="10363" y="12269"/>
                      <a:pt x="10255" y="12161"/>
                    </a:cubicBezTo>
                    <a:lnTo>
                      <a:pt x="8306" y="10211"/>
                    </a:lnTo>
                    <a:lnTo>
                      <a:pt x="4196" y="12267"/>
                    </a:lnTo>
                    <a:cubicBezTo>
                      <a:pt x="4117" y="12306"/>
                      <a:pt x="4032" y="12325"/>
                      <a:pt x="3948" y="12325"/>
                    </a:cubicBezTo>
                    <a:cubicBezTo>
                      <a:pt x="3784" y="12325"/>
                      <a:pt x="3622" y="12253"/>
                      <a:pt x="3514" y="12118"/>
                    </a:cubicBezTo>
                    <a:cubicBezTo>
                      <a:pt x="3347" y="11913"/>
                      <a:pt x="3347" y="11623"/>
                      <a:pt x="3510" y="11418"/>
                    </a:cubicBezTo>
                    <a:lnTo>
                      <a:pt x="7979" y="5833"/>
                    </a:lnTo>
                    <a:cubicBezTo>
                      <a:pt x="8078" y="5709"/>
                      <a:pt x="8226" y="5633"/>
                      <a:pt x="8384" y="5624"/>
                    </a:cubicBezTo>
                    <a:cubicBezTo>
                      <a:pt x="8396" y="5623"/>
                      <a:pt x="8408" y="5623"/>
                      <a:pt x="8420" y="5623"/>
                    </a:cubicBezTo>
                    <a:close/>
                    <a:moveTo>
                      <a:pt x="9532" y="1"/>
                    </a:moveTo>
                    <a:cubicBezTo>
                      <a:pt x="4297" y="1"/>
                      <a:pt x="0" y="4046"/>
                      <a:pt x="0" y="8975"/>
                    </a:cubicBezTo>
                    <a:cubicBezTo>
                      <a:pt x="0" y="11616"/>
                      <a:pt x="1255" y="14085"/>
                      <a:pt x="3388" y="15787"/>
                    </a:cubicBezTo>
                    <a:lnTo>
                      <a:pt x="3388" y="18506"/>
                    </a:lnTo>
                    <a:cubicBezTo>
                      <a:pt x="3388" y="18699"/>
                      <a:pt x="3489" y="18879"/>
                      <a:pt x="3653" y="18980"/>
                    </a:cubicBezTo>
                    <a:cubicBezTo>
                      <a:pt x="3742" y="19036"/>
                      <a:pt x="3843" y="19064"/>
                      <a:pt x="3946" y="19064"/>
                    </a:cubicBezTo>
                    <a:cubicBezTo>
                      <a:pt x="4031" y="19064"/>
                      <a:pt x="4117" y="19045"/>
                      <a:pt x="4196" y="19005"/>
                    </a:cubicBezTo>
                    <a:lnTo>
                      <a:pt x="6970" y="17581"/>
                    </a:lnTo>
                    <a:cubicBezTo>
                      <a:pt x="7802" y="17799"/>
                      <a:pt x="8661" y="17910"/>
                      <a:pt x="9532" y="17910"/>
                    </a:cubicBezTo>
                    <a:cubicBezTo>
                      <a:pt x="14768" y="17910"/>
                      <a:pt x="19065" y="13901"/>
                      <a:pt x="19065" y="8975"/>
                    </a:cubicBezTo>
                    <a:cubicBezTo>
                      <a:pt x="19065" y="4046"/>
                      <a:pt x="14768" y="1"/>
                      <a:pt x="95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4" name="Google Shape;1314;p67"/>
          <p:cNvGrpSpPr/>
          <p:nvPr/>
        </p:nvGrpSpPr>
        <p:grpSpPr>
          <a:xfrm>
            <a:off x="4774282" y="4411993"/>
            <a:ext cx="172172" cy="474848"/>
            <a:chOff x="4774282" y="4411993"/>
            <a:chExt cx="172172" cy="474848"/>
          </a:xfrm>
        </p:grpSpPr>
        <p:sp>
          <p:nvSpPr>
            <p:cNvPr id="1315" name="Google Shape;1315;p67"/>
            <p:cNvSpPr/>
            <p:nvPr/>
          </p:nvSpPr>
          <p:spPr>
            <a:xfrm>
              <a:off x="4789000" y="4411993"/>
              <a:ext cx="121220" cy="286770"/>
            </a:xfrm>
            <a:custGeom>
              <a:avLst/>
              <a:gdLst/>
              <a:ahLst/>
              <a:cxnLst/>
              <a:rect l="l" t="t" r="r" b="b"/>
              <a:pathLst>
                <a:path w="5510" h="13035" extrusionOk="0">
                  <a:moveTo>
                    <a:pt x="2909" y="0"/>
                  </a:moveTo>
                  <a:cubicBezTo>
                    <a:pt x="1877" y="1513"/>
                    <a:pt x="728" y="3520"/>
                    <a:pt x="422" y="5338"/>
                  </a:cubicBezTo>
                  <a:cubicBezTo>
                    <a:pt x="0" y="8363"/>
                    <a:pt x="117" y="12246"/>
                    <a:pt x="2909" y="12973"/>
                  </a:cubicBezTo>
                  <a:cubicBezTo>
                    <a:pt x="3073" y="13015"/>
                    <a:pt x="3221" y="13035"/>
                    <a:pt x="3353" y="13035"/>
                  </a:cubicBezTo>
                  <a:cubicBezTo>
                    <a:pt x="5509" y="13035"/>
                    <a:pt x="3520" y="7741"/>
                    <a:pt x="3520" y="7330"/>
                  </a:cubicBezTo>
                  <a:cubicBezTo>
                    <a:pt x="3520" y="7097"/>
                    <a:pt x="4000" y="5279"/>
                    <a:pt x="4422" y="3461"/>
                  </a:cubicBezTo>
                  <a:cubicBezTo>
                    <a:pt x="3331" y="2676"/>
                    <a:pt x="2909" y="1396"/>
                    <a:pt x="2909" y="0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7"/>
            <p:cNvSpPr/>
            <p:nvPr/>
          </p:nvSpPr>
          <p:spPr>
            <a:xfrm>
              <a:off x="4779716" y="4491985"/>
              <a:ext cx="166738" cy="327976"/>
            </a:xfrm>
            <a:custGeom>
              <a:avLst/>
              <a:gdLst/>
              <a:ahLst/>
              <a:cxnLst/>
              <a:rect l="l" t="t" r="r" b="b"/>
              <a:pathLst>
                <a:path w="7579" h="14908" extrusionOk="0">
                  <a:moveTo>
                    <a:pt x="2357" y="0"/>
                  </a:moveTo>
                  <a:cubicBezTo>
                    <a:pt x="1993" y="553"/>
                    <a:pt x="1" y="5032"/>
                    <a:pt x="306" y="8130"/>
                  </a:cubicBezTo>
                  <a:cubicBezTo>
                    <a:pt x="597" y="11155"/>
                    <a:pt x="1760" y="14908"/>
                    <a:pt x="4669" y="14908"/>
                  </a:cubicBezTo>
                  <a:cubicBezTo>
                    <a:pt x="7578" y="14849"/>
                    <a:pt x="3942" y="9701"/>
                    <a:pt x="3811" y="9279"/>
                  </a:cubicBezTo>
                  <a:cubicBezTo>
                    <a:pt x="3695" y="8785"/>
                    <a:pt x="4000" y="974"/>
                    <a:pt x="4000" y="974"/>
                  </a:cubicBezTo>
                  <a:lnTo>
                    <a:pt x="2357" y="0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7"/>
            <p:cNvSpPr/>
            <p:nvPr/>
          </p:nvSpPr>
          <p:spPr>
            <a:xfrm>
              <a:off x="4774282" y="4560119"/>
              <a:ext cx="166716" cy="326722"/>
            </a:xfrm>
            <a:custGeom>
              <a:avLst/>
              <a:gdLst/>
              <a:ahLst/>
              <a:cxnLst/>
              <a:rect l="l" t="t" r="r" b="b"/>
              <a:pathLst>
                <a:path w="7578" h="14851" extrusionOk="0">
                  <a:moveTo>
                    <a:pt x="2371" y="1"/>
                  </a:moveTo>
                  <a:cubicBezTo>
                    <a:pt x="2007" y="539"/>
                    <a:pt x="0" y="4960"/>
                    <a:pt x="306" y="8058"/>
                  </a:cubicBezTo>
                  <a:cubicBezTo>
                    <a:pt x="667" y="11118"/>
                    <a:pt x="1744" y="14851"/>
                    <a:pt x="4603" y="14851"/>
                  </a:cubicBezTo>
                  <a:cubicBezTo>
                    <a:pt x="4625" y="14851"/>
                    <a:pt x="4647" y="14851"/>
                    <a:pt x="4669" y="14850"/>
                  </a:cubicBezTo>
                  <a:cubicBezTo>
                    <a:pt x="7578" y="14850"/>
                    <a:pt x="3942" y="9687"/>
                    <a:pt x="3825" y="9207"/>
                  </a:cubicBezTo>
                  <a:cubicBezTo>
                    <a:pt x="3695" y="8785"/>
                    <a:pt x="4364" y="3084"/>
                    <a:pt x="4364" y="3084"/>
                  </a:cubicBezTo>
                  <a:lnTo>
                    <a:pt x="2371" y="1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67"/>
          <p:cNvGrpSpPr/>
          <p:nvPr/>
        </p:nvGrpSpPr>
        <p:grpSpPr>
          <a:xfrm>
            <a:off x="4691519" y="548668"/>
            <a:ext cx="4052708" cy="4608846"/>
            <a:chOff x="4826444" y="505805"/>
            <a:chExt cx="4052708" cy="4608846"/>
          </a:xfrm>
        </p:grpSpPr>
        <p:sp>
          <p:nvSpPr>
            <p:cNvPr id="1319" name="Google Shape;1319;p67"/>
            <p:cNvSpPr/>
            <p:nvPr/>
          </p:nvSpPr>
          <p:spPr>
            <a:xfrm>
              <a:off x="8125938" y="3830929"/>
              <a:ext cx="753214" cy="1283722"/>
            </a:xfrm>
            <a:custGeom>
              <a:avLst/>
              <a:gdLst/>
              <a:ahLst/>
              <a:cxnLst/>
              <a:rect l="l" t="t" r="r" b="b"/>
              <a:pathLst>
                <a:path w="34237" h="58351" extrusionOk="0">
                  <a:moveTo>
                    <a:pt x="13031" y="0"/>
                  </a:moveTo>
                  <a:lnTo>
                    <a:pt x="116" y="11635"/>
                  </a:lnTo>
                  <a:cubicBezTo>
                    <a:pt x="0" y="11999"/>
                    <a:pt x="1571" y="17569"/>
                    <a:pt x="4189" y="24899"/>
                  </a:cubicBezTo>
                  <a:cubicBezTo>
                    <a:pt x="4611" y="26237"/>
                    <a:pt x="5149" y="27634"/>
                    <a:pt x="5701" y="29088"/>
                  </a:cubicBezTo>
                  <a:cubicBezTo>
                    <a:pt x="9643" y="39633"/>
                    <a:pt x="15213" y="52111"/>
                    <a:pt x="20914" y="58351"/>
                  </a:cubicBezTo>
                  <a:lnTo>
                    <a:pt x="34237" y="58351"/>
                  </a:lnTo>
                  <a:cubicBezTo>
                    <a:pt x="33277" y="53740"/>
                    <a:pt x="29088" y="33931"/>
                    <a:pt x="26659" y="20783"/>
                  </a:cubicBezTo>
                  <a:cubicBezTo>
                    <a:pt x="26426" y="19198"/>
                    <a:pt x="26121" y="17744"/>
                    <a:pt x="25932" y="16420"/>
                  </a:cubicBezTo>
                  <a:cubicBezTo>
                    <a:pt x="25452" y="13875"/>
                    <a:pt x="25147" y="11752"/>
                    <a:pt x="25030" y="10414"/>
                  </a:cubicBezTo>
                  <a:lnTo>
                    <a:pt x="13031" y="0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7"/>
            <p:cNvSpPr/>
            <p:nvPr/>
          </p:nvSpPr>
          <p:spPr>
            <a:xfrm>
              <a:off x="7820688" y="3509355"/>
              <a:ext cx="891770" cy="965360"/>
            </a:xfrm>
            <a:custGeom>
              <a:avLst/>
              <a:gdLst/>
              <a:ahLst/>
              <a:cxnLst/>
              <a:rect l="l" t="t" r="r" b="b"/>
              <a:pathLst>
                <a:path w="40535" h="43880" extrusionOk="0">
                  <a:moveTo>
                    <a:pt x="22485" y="0"/>
                  </a:moveTo>
                  <a:cubicBezTo>
                    <a:pt x="11330" y="0"/>
                    <a:pt x="2065" y="7636"/>
                    <a:pt x="0" y="17700"/>
                  </a:cubicBezTo>
                  <a:cubicBezTo>
                    <a:pt x="3084" y="15344"/>
                    <a:pt x="5207" y="13337"/>
                    <a:pt x="5207" y="13337"/>
                  </a:cubicBezTo>
                  <a:cubicBezTo>
                    <a:pt x="5207" y="13337"/>
                    <a:pt x="9207" y="25758"/>
                    <a:pt x="11272" y="33030"/>
                  </a:cubicBezTo>
                  <a:cubicBezTo>
                    <a:pt x="12173" y="36302"/>
                    <a:pt x="14791" y="38789"/>
                    <a:pt x="18064" y="39516"/>
                  </a:cubicBezTo>
                  <a:cubicBezTo>
                    <a:pt x="18486" y="40854"/>
                    <a:pt x="19024" y="42251"/>
                    <a:pt x="19576" y="43705"/>
                  </a:cubicBezTo>
                  <a:cubicBezTo>
                    <a:pt x="20536" y="43821"/>
                    <a:pt x="21511" y="43880"/>
                    <a:pt x="22485" y="43880"/>
                  </a:cubicBezTo>
                  <a:cubicBezTo>
                    <a:pt x="29815" y="43880"/>
                    <a:pt x="36360" y="40549"/>
                    <a:pt x="40534" y="35400"/>
                  </a:cubicBezTo>
                  <a:lnTo>
                    <a:pt x="40243" y="8130"/>
                  </a:lnTo>
                  <a:cubicBezTo>
                    <a:pt x="36055" y="3156"/>
                    <a:pt x="29626" y="0"/>
                    <a:pt x="22485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7"/>
            <p:cNvSpPr/>
            <p:nvPr/>
          </p:nvSpPr>
          <p:spPr>
            <a:xfrm>
              <a:off x="5767450" y="4121461"/>
              <a:ext cx="719950" cy="993190"/>
            </a:xfrm>
            <a:custGeom>
              <a:avLst/>
              <a:gdLst/>
              <a:ahLst/>
              <a:cxnLst/>
              <a:rect l="l" t="t" r="r" b="b"/>
              <a:pathLst>
                <a:path w="32725" h="45145" extrusionOk="0">
                  <a:moveTo>
                    <a:pt x="21220" y="0"/>
                  </a:moveTo>
                  <a:cubicBezTo>
                    <a:pt x="18123" y="6429"/>
                    <a:pt x="10182" y="10966"/>
                    <a:pt x="917" y="10966"/>
                  </a:cubicBezTo>
                  <a:lnTo>
                    <a:pt x="1" y="10966"/>
                  </a:lnTo>
                  <a:cubicBezTo>
                    <a:pt x="6676" y="23576"/>
                    <a:pt x="15941" y="40898"/>
                    <a:pt x="18181" y="45145"/>
                  </a:cubicBezTo>
                  <a:lnTo>
                    <a:pt x="30005" y="45145"/>
                  </a:lnTo>
                  <a:lnTo>
                    <a:pt x="32056" y="31575"/>
                  </a:lnTo>
                  <a:cubicBezTo>
                    <a:pt x="32056" y="31575"/>
                    <a:pt x="32725" y="20783"/>
                    <a:pt x="28303" y="11330"/>
                  </a:cubicBezTo>
                  <a:cubicBezTo>
                    <a:pt x="26543" y="7519"/>
                    <a:pt x="23824" y="3447"/>
                    <a:pt x="21220" y="0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7"/>
            <p:cNvSpPr/>
            <p:nvPr/>
          </p:nvSpPr>
          <p:spPr>
            <a:xfrm>
              <a:off x="5703452" y="4065449"/>
              <a:ext cx="530860" cy="297286"/>
            </a:xfrm>
            <a:custGeom>
              <a:avLst/>
              <a:gdLst/>
              <a:ahLst/>
              <a:cxnLst/>
              <a:rect l="l" t="t" r="r" b="b"/>
              <a:pathLst>
                <a:path w="24130" h="13513" extrusionOk="0">
                  <a:moveTo>
                    <a:pt x="22122" y="1"/>
                  </a:moveTo>
                  <a:cubicBezTo>
                    <a:pt x="21642" y="612"/>
                    <a:pt x="21090" y="1150"/>
                    <a:pt x="20421" y="1630"/>
                  </a:cubicBezTo>
                  <a:cubicBezTo>
                    <a:pt x="16146" y="4854"/>
                    <a:pt x="9945" y="8490"/>
                    <a:pt x="3768" y="8490"/>
                  </a:cubicBezTo>
                  <a:cubicBezTo>
                    <a:pt x="2506" y="8490"/>
                    <a:pt x="1245" y="8338"/>
                    <a:pt x="1" y="8000"/>
                  </a:cubicBezTo>
                  <a:lnTo>
                    <a:pt x="1" y="8000"/>
                  </a:lnTo>
                  <a:cubicBezTo>
                    <a:pt x="859" y="9702"/>
                    <a:pt x="1877" y="11520"/>
                    <a:pt x="2910" y="13512"/>
                  </a:cubicBezTo>
                  <a:lnTo>
                    <a:pt x="3826" y="13512"/>
                  </a:lnTo>
                  <a:cubicBezTo>
                    <a:pt x="13091" y="13512"/>
                    <a:pt x="21032" y="8975"/>
                    <a:pt x="24129" y="2546"/>
                  </a:cubicBezTo>
                  <a:cubicBezTo>
                    <a:pt x="23460" y="1630"/>
                    <a:pt x="22791" y="786"/>
                    <a:pt x="22122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7"/>
            <p:cNvSpPr/>
            <p:nvPr/>
          </p:nvSpPr>
          <p:spPr>
            <a:xfrm>
              <a:off x="5436922" y="2922945"/>
              <a:ext cx="3307524" cy="1462296"/>
            </a:xfrm>
            <a:custGeom>
              <a:avLst/>
              <a:gdLst/>
              <a:ahLst/>
              <a:cxnLst/>
              <a:rect l="l" t="t" r="r" b="b"/>
              <a:pathLst>
                <a:path w="150342" h="66468" extrusionOk="0">
                  <a:moveTo>
                    <a:pt x="127875" y="0"/>
                  </a:moveTo>
                  <a:cubicBezTo>
                    <a:pt x="109423" y="0"/>
                    <a:pt x="77026" y="23994"/>
                    <a:pt x="77026" y="23994"/>
                  </a:cubicBezTo>
                  <a:cubicBezTo>
                    <a:pt x="77026" y="23994"/>
                    <a:pt x="53095" y="14818"/>
                    <a:pt x="50476" y="14818"/>
                  </a:cubicBezTo>
                  <a:cubicBezTo>
                    <a:pt x="50394" y="14818"/>
                    <a:pt x="50333" y="14827"/>
                    <a:pt x="50294" y="14846"/>
                  </a:cubicBezTo>
                  <a:cubicBezTo>
                    <a:pt x="33072" y="7105"/>
                    <a:pt x="25096" y="5371"/>
                    <a:pt x="21154" y="5371"/>
                  </a:cubicBezTo>
                  <a:cubicBezTo>
                    <a:pt x="18674" y="5371"/>
                    <a:pt x="17790" y="6058"/>
                    <a:pt x="17206" y="6367"/>
                  </a:cubicBezTo>
                  <a:cubicBezTo>
                    <a:pt x="5513" y="12111"/>
                    <a:pt x="364" y="25085"/>
                    <a:pt x="175" y="36778"/>
                  </a:cubicBezTo>
                  <a:cubicBezTo>
                    <a:pt x="1" y="46784"/>
                    <a:pt x="3448" y="55874"/>
                    <a:pt x="9338" y="58899"/>
                  </a:cubicBezTo>
                  <a:cubicBezTo>
                    <a:pt x="10240" y="59379"/>
                    <a:pt x="11214" y="59685"/>
                    <a:pt x="12116" y="59932"/>
                  </a:cubicBezTo>
                  <a:cubicBezTo>
                    <a:pt x="13360" y="60270"/>
                    <a:pt x="14621" y="60422"/>
                    <a:pt x="15883" y="60422"/>
                  </a:cubicBezTo>
                  <a:cubicBezTo>
                    <a:pt x="22060" y="60422"/>
                    <a:pt x="28261" y="56786"/>
                    <a:pt x="32536" y="53562"/>
                  </a:cubicBezTo>
                  <a:cubicBezTo>
                    <a:pt x="33205" y="53082"/>
                    <a:pt x="33757" y="52544"/>
                    <a:pt x="34237" y="51933"/>
                  </a:cubicBezTo>
                  <a:cubicBezTo>
                    <a:pt x="36361" y="49199"/>
                    <a:pt x="36841" y="45446"/>
                    <a:pt x="35270" y="42174"/>
                  </a:cubicBezTo>
                  <a:lnTo>
                    <a:pt x="34237" y="39992"/>
                  </a:lnTo>
                  <a:lnTo>
                    <a:pt x="34237" y="39992"/>
                  </a:lnTo>
                  <a:cubicBezTo>
                    <a:pt x="34295" y="40050"/>
                    <a:pt x="34601" y="40298"/>
                    <a:pt x="35212" y="40719"/>
                  </a:cubicBezTo>
                  <a:cubicBezTo>
                    <a:pt x="39223" y="43441"/>
                    <a:pt x="54121" y="53291"/>
                    <a:pt x="61661" y="53291"/>
                  </a:cubicBezTo>
                  <a:cubicBezTo>
                    <a:pt x="61857" y="53291"/>
                    <a:pt x="62048" y="53285"/>
                    <a:pt x="62234" y="53271"/>
                  </a:cubicBezTo>
                  <a:cubicBezTo>
                    <a:pt x="70714" y="52602"/>
                    <a:pt x="74539" y="43148"/>
                    <a:pt x="74539" y="43148"/>
                  </a:cubicBezTo>
                  <a:cubicBezTo>
                    <a:pt x="74539" y="43148"/>
                    <a:pt x="78902" y="50420"/>
                    <a:pt x="88355" y="52602"/>
                  </a:cubicBezTo>
                  <a:cubicBezTo>
                    <a:pt x="89008" y="52754"/>
                    <a:pt x="89691" y="52825"/>
                    <a:pt x="90397" y="52825"/>
                  </a:cubicBezTo>
                  <a:cubicBezTo>
                    <a:pt x="96174" y="52825"/>
                    <a:pt x="103493" y="48088"/>
                    <a:pt x="108353" y="44355"/>
                  </a:cubicBezTo>
                  <a:cubicBezTo>
                    <a:pt x="111437" y="41999"/>
                    <a:pt x="113560" y="39992"/>
                    <a:pt x="113560" y="39992"/>
                  </a:cubicBezTo>
                  <a:cubicBezTo>
                    <a:pt x="113560" y="39992"/>
                    <a:pt x="117560" y="52413"/>
                    <a:pt x="119625" y="59685"/>
                  </a:cubicBezTo>
                  <a:cubicBezTo>
                    <a:pt x="120526" y="62957"/>
                    <a:pt x="123144" y="65444"/>
                    <a:pt x="126417" y="66171"/>
                  </a:cubicBezTo>
                  <a:cubicBezTo>
                    <a:pt x="126839" y="66288"/>
                    <a:pt x="127319" y="66361"/>
                    <a:pt x="127798" y="66419"/>
                  </a:cubicBezTo>
                  <a:cubicBezTo>
                    <a:pt x="128309" y="66451"/>
                    <a:pt x="128812" y="66467"/>
                    <a:pt x="129307" y="66467"/>
                  </a:cubicBezTo>
                  <a:cubicBezTo>
                    <a:pt x="137815" y="66467"/>
                    <a:pt x="144070" y="61801"/>
                    <a:pt x="147505" y="58419"/>
                  </a:cubicBezTo>
                  <a:cubicBezTo>
                    <a:pt x="147738" y="58230"/>
                    <a:pt x="147927" y="57998"/>
                    <a:pt x="148160" y="57692"/>
                  </a:cubicBezTo>
                  <a:cubicBezTo>
                    <a:pt x="149614" y="55932"/>
                    <a:pt x="150342" y="53693"/>
                    <a:pt x="150225" y="51380"/>
                  </a:cubicBezTo>
                  <a:cubicBezTo>
                    <a:pt x="150109" y="47686"/>
                    <a:pt x="149614" y="41563"/>
                    <a:pt x="148596" y="34785"/>
                  </a:cubicBezTo>
                  <a:cubicBezTo>
                    <a:pt x="146895" y="23688"/>
                    <a:pt x="143622" y="10730"/>
                    <a:pt x="137136" y="3516"/>
                  </a:cubicBezTo>
                  <a:cubicBezTo>
                    <a:pt x="134922" y="1030"/>
                    <a:pt x="131698" y="0"/>
                    <a:pt x="127875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7"/>
            <p:cNvSpPr/>
            <p:nvPr/>
          </p:nvSpPr>
          <p:spPr>
            <a:xfrm>
              <a:off x="4832824" y="2692165"/>
              <a:ext cx="1230614" cy="1810930"/>
            </a:xfrm>
            <a:custGeom>
              <a:avLst/>
              <a:gdLst/>
              <a:ahLst/>
              <a:cxnLst/>
              <a:rect l="l" t="t" r="r" b="b"/>
              <a:pathLst>
                <a:path w="55937" h="82315" extrusionOk="0">
                  <a:moveTo>
                    <a:pt x="43211" y="0"/>
                  </a:moveTo>
                  <a:lnTo>
                    <a:pt x="34121" y="6312"/>
                  </a:lnTo>
                  <a:cubicBezTo>
                    <a:pt x="33641" y="7825"/>
                    <a:pt x="28434" y="22427"/>
                    <a:pt x="28187" y="24361"/>
                  </a:cubicBezTo>
                  <a:cubicBezTo>
                    <a:pt x="27940" y="26237"/>
                    <a:pt x="10007" y="62845"/>
                    <a:pt x="8975" y="70727"/>
                  </a:cubicBezTo>
                  <a:cubicBezTo>
                    <a:pt x="8975" y="70727"/>
                    <a:pt x="4248" y="71571"/>
                    <a:pt x="2372" y="73942"/>
                  </a:cubicBezTo>
                  <a:cubicBezTo>
                    <a:pt x="495" y="76298"/>
                    <a:pt x="1" y="81025"/>
                    <a:pt x="3521" y="82174"/>
                  </a:cubicBezTo>
                  <a:cubicBezTo>
                    <a:pt x="3804" y="82270"/>
                    <a:pt x="4049" y="82315"/>
                    <a:pt x="4259" y="82315"/>
                  </a:cubicBezTo>
                  <a:cubicBezTo>
                    <a:pt x="6702" y="82315"/>
                    <a:pt x="4495" y="76298"/>
                    <a:pt x="4495" y="76298"/>
                  </a:cubicBezTo>
                  <a:lnTo>
                    <a:pt x="15708" y="71818"/>
                  </a:lnTo>
                  <a:lnTo>
                    <a:pt x="19824" y="74727"/>
                  </a:lnTo>
                  <a:cubicBezTo>
                    <a:pt x="19824" y="74727"/>
                    <a:pt x="25584" y="67761"/>
                    <a:pt x="26907" y="66117"/>
                  </a:cubicBezTo>
                  <a:cubicBezTo>
                    <a:pt x="28187" y="64488"/>
                    <a:pt x="46614" y="39574"/>
                    <a:pt x="47341" y="37218"/>
                  </a:cubicBezTo>
                  <a:cubicBezTo>
                    <a:pt x="48069" y="34847"/>
                    <a:pt x="55937" y="10675"/>
                    <a:pt x="55937" y="10675"/>
                  </a:cubicBezTo>
                  <a:lnTo>
                    <a:pt x="43211" y="0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7"/>
            <p:cNvSpPr/>
            <p:nvPr/>
          </p:nvSpPr>
          <p:spPr>
            <a:xfrm>
              <a:off x="5351496" y="1560419"/>
              <a:ext cx="881210" cy="1435720"/>
            </a:xfrm>
            <a:custGeom>
              <a:avLst/>
              <a:gdLst/>
              <a:ahLst/>
              <a:cxnLst/>
              <a:rect l="l" t="t" r="r" b="b"/>
              <a:pathLst>
                <a:path w="40055" h="65260" extrusionOk="0">
                  <a:moveTo>
                    <a:pt x="24667" y="1"/>
                  </a:moveTo>
                  <a:cubicBezTo>
                    <a:pt x="23518" y="961"/>
                    <a:pt x="18791" y="6240"/>
                    <a:pt x="18791" y="6240"/>
                  </a:cubicBezTo>
                  <a:cubicBezTo>
                    <a:pt x="1" y="27998"/>
                    <a:pt x="10909" y="45451"/>
                    <a:pt x="10909" y="45451"/>
                  </a:cubicBezTo>
                  <a:lnTo>
                    <a:pt x="9091" y="61391"/>
                  </a:lnTo>
                  <a:cubicBezTo>
                    <a:pt x="10256" y="61250"/>
                    <a:pt x="11444" y="61187"/>
                    <a:pt x="12635" y="61187"/>
                  </a:cubicBezTo>
                  <a:cubicBezTo>
                    <a:pt x="22217" y="61187"/>
                    <a:pt x="31997" y="65260"/>
                    <a:pt x="31997" y="65260"/>
                  </a:cubicBezTo>
                  <a:lnTo>
                    <a:pt x="37219" y="49567"/>
                  </a:lnTo>
                  <a:lnTo>
                    <a:pt x="40055" y="10487"/>
                  </a:lnTo>
                  <a:lnTo>
                    <a:pt x="24667" y="1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7"/>
            <p:cNvSpPr/>
            <p:nvPr/>
          </p:nvSpPr>
          <p:spPr>
            <a:xfrm>
              <a:off x="5854174" y="2068223"/>
              <a:ext cx="823922" cy="1117336"/>
            </a:xfrm>
            <a:custGeom>
              <a:avLst/>
              <a:gdLst/>
              <a:ahLst/>
              <a:cxnLst/>
              <a:rect l="l" t="t" r="r" b="b"/>
              <a:pathLst>
                <a:path w="37451" h="50788" extrusionOk="0">
                  <a:moveTo>
                    <a:pt x="0" y="0"/>
                  </a:moveTo>
                  <a:cubicBezTo>
                    <a:pt x="58" y="189"/>
                    <a:pt x="364" y="2851"/>
                    <a:pt x="786" y="6909"/>
                  </a:cubicBezTo>
                  <a:cubicBezTo>
                    <a:pt x="1455" y="13817"/>
                    <a:pt x="2545" y="24783"/>
                    <a:pt x="3520" y="34004"/>
                  </a:cubicBezTo>
                  <a:cubicBezTo>
                    <a:pt x="3753" y="36302"/>
                    <a:pt x="4000" y="38484"/>
                    <a:pt x="4247" y="40491"/>
                  </a:cubicBezTo>
                  <a:cubicBezTo>
                    <a:pt x="4843" y="45814"/>
                    <a:pt x="5396" y="49755"/>
                    <a:pt x="5701" y="50788"/>
                  </a:cubicBezTo>
                  <a:cubicBezTo>
                    <a:pt x="6792" y="47399"/>
                    <a:pt x="7825" y="44185"/>
                    <a:pt x="8552" y="41945"/>
                  </a:cubicBezTo>
                  <a:cubicBezTo>
                    <a:pt x="8974" y="42120"/>
                    <a:pt x="9148" y="42178"/>
                    <a:pt x="9148" y="42178"/>
                  </a:cubicBezTo>
                  <a:lnTo>
                    <a:pt x="14370" y="26485"/>
                  </a:lnTo>
                  <a:lnTo>
                    <a:pt x="14370" y="26427"/>
                  </a:lnTo>
                  <a:cubicBezTo>
                    <a:pt x="22965" y="33335"/>
                    <a:pt x="27270" y="43400"/>
                    <a:pt x="29146" y="49275"/>
                  </a:cubicBezTo>
                  <a:cubicBezTo>
                    <a:pt x="33873" y="48912"/>
                    <a:pt x="37451" y="48664"/>
                    <a:pt x="37451" y="48664"/>
                  </a:cubicBezTo>
                  <a:lnTo>
                    <a:pt x="19329" y="14006"/>
                  </a:lnTo>
                  <a:lnTo>
                    <a:pt x="15460" y="11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7"/>
            <p:cNvSpPr/>
            <p:nvPr/>
          </p:nvSpPr>
          <p:spPr>
            <a:xfrm>
              <a:off x="5776734" y="1151219"/>
              <a:ext cx="2379938" cy="2391224"/>
            </a:xfrm>
            <a:custGeom>
              <a:avLst/>
              <a:gdLst/>
              <a:ahLst/>
              <a:cxnLst/>
              <a:rect l="l" t="t" r="r" b="b"/>
              <a:pathLst>
                <a:path w="108179" h="108692" extrusionOk="0">
                  <a:moveTo>
                    <a:pt x="58971" y="0"/>
                  </a:moveTo>
                  <a:cubicBezTo>
                    <a:pt x="38565" y="0"/>
                    <a:pt x="16404" y="5677"/>
                    <a:pt x="2546" y="21684"/>
                  </a:cubicBezTo>
                  <a:cubicBezTo>
                    <a:pt x="1" y="24651"/>
                    <a:pt x="670" y="34963"/>
                    <a:pt x="1760" y="40111"/>
                  </a:cubicBezTo>
                  <a:cubicBezTo>
                    <a:pt x="2909" y="45318"/>
                    <a:pt x="6793" y="59499"/>
                    <a:pt x="17337" y="67687"/>
                  </a:cubicBezTo>
                  <a:cubicBezTo>
                    <a:pt x="27881" y="75861"/>
                    <a:pt x="32186" y="88776"/>
                    <a:pt x="33393" y="93619"/>
                  </a:cubicBezTo>
                  <a:cubicBezTo>
                    <a:pt x="34673" y="98535"/>
                    <a:pt x="43036" y="102171"/>
                    <a:pt x="45887" y="103552"/>
                  </a:cubicBezTo>
                  <a:cubicBezTo>
                    <a:pt x="47288" y="104257"/>
                    <a:pt x="56231" y="108691"/>
                    <a:pt x="66494" y="108691"/>
                  </a:cubicBezTo>
                  <a:cubicBezTo>
                    <a:pt x="76577" y="108691"/>
                    <a:pt x="87935" y="104411"/>
                    <a:pt x="94667" y="88107"/>
                  </a:cubicBezTo>
                  <a:cubicBezTo>
                    <a:pt x="94667" y="87190"/>
                    <a:pt x="88180" y="34599"/>
                    <a:pt x="88180" y="34599"/>
                  </a:cubicBezTo>
                  <a:cubicBezTo>
                    <a:pt x="88180" y="34599"/>
                    <a:pt x="108178" y="8653"/>
                    <a:pt x="83759" y="2835"/>
                  </a:cubicBezTo>
                  <a:cubicBezTo>
                    <a:pt x="76379" y="1073"/>
                    <a:pt x="67841" y="0"/>
                    <a:pt x="58971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7"/>
            <p:cNvSpPr/>
            <p:nvPr/>
          </p:nvSpPr>
          <p:spPr>
            <a:xfrm>
              <a:off x="6159424" y="1431169"/>
              <a:ext cx="841214" cy="1302906"/>
            </a:xfrm>
            <a:custGeom>
              <a:avLst/>
              <a:gdLst/>
              <a:ahLst/>
              <a:cxnLst/>
              <a:rect l="l" t="t" r="r" b="b"/>
              <a:pathLst>
                <a:path w="38237" h="59223" extrusionOk="0">
                  <a:moveTo>
                    <a:pt x="18180" y="0"/>
                  </a:moveTo>
                  <a:lnTo>
                    <a:pt x="1513" y="6356"/>
                  </a:lnTo>
                  <a:cubicBezTo>
                    <a:pt x="1396" y="6836"/>
                    <a:pt x="0" y="13322"/>
                    <a:pt x="611" y="17686"/>
                  </a:cubicBezTo>
                  <a:cubicBezTo>
                    <a:pt x="1222" y="22049"/>
                    <a:pt x="1513" y="26412"/>
                    <a:pt x="3767" y="32419"/>
                  </a:cubicBezTo>
                  <a:cubicBezTo>
                    <a:pt x="6007" y="38469"/>
                    <a:pt x="6603" y="38716"/>
                    <a:pt x="7214" y="40723"/>
                  </a:cubicBezTo>
                  <a:cubicBezTo>
                    <a:pt x="7825" y="42716"/>
                    <a:pt x="9817" y="47806"/>
                    <a:pt x="11941" y="52169"/>
                  </a:cubicBezTo>
                  <a:cubicBezTo>
                    <a:pt x="13878" y="56150"/>
                    <a:pt x="15912" y="59223"/>
                    <a:pt x="18739" y="59223"/>
                  </a:cubicBezTo>
                  <a:cubicBezTo>
                    <a:pt x="19011" y="59223"/>
                    <a:pt x="19289" y="59195"/>
                    <a:pt x="19576" y="59136"/>
                  </a:cubicBezTo>
                  <a:cubicBezTo>
                    <a:pt x="22907" y="58409"/>
                    <a:pt x="29873" y="53449"/>
                    <a:pt x="30484" y="47326"/>
                  </a:cubicBezTo>
                  <a:cubicBezTo>
                    <a:pt x="31037" y="41203"/>
                    <a:pt x="33873" y="29379"/>
                    <a:pt x="34964" y="26659"/>
                  </a:cubicBezTo>
                  <a:cubicBezTo>
                    <a:pt x="35996" y="23925"/>
                    <a:pt x="38236" y="12479"/>
                    <a:pt x="35764" y="8959"/>
                  </a:cubicBezTo>
                  <a:cubicBezTo>
                    <a:pt x="33277" y="5381"/>
                    <a:pt x="18180" y="0"/>
                    <a:pt x="18180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7"/>
            <p:cNvSpPr/>
            <p:nvPr/>
          </p:nvSpPr>
          <p:spPr>
            <a:xfrm>
              <a:off x="6204854" y="1467007"/>
              <a:ext cx="646668" cy="100166"/>
            </a:xfrm>
            <a:custGeom>
              <a:avLst/>
              <a:gdLst/>
              <a:ahLst/>
              <a:cxnLst/>
              <a:rect l="l" t="t" r="r" b="b"/>
              <a:pathLst>
                <a:path w="29394" h="4553" extrusionOk="0">
                  <a:moveTo>
                    <a:pt x="28419" y="0"/>
                  </a:moveTo>
                  <a:lnTo>
                    <a:pt x="21453" y="422"/>
                  </a:lnTo>
                  <a:cubicBezTo>
                    <a:pt x="23940" y="1454"/>
                    <a:pt x="26965" y="2792"/>
                    <a:pt x="29394" y="4116"/>
                  </a:cubicBezTo>
                  <a:cubicBezTo>
                    <a:pt x="28841" y="1818"/>
                    <a:pt x="28419" y="0"/>
                    <a:pt x="28419" y="0"/>
                  </a:cubicBezTo>
                  <a:close/>
                  <a:moveTo>
                    <a:pt x="8785" y="1149"/>
                  </a:moveTo>
                  <a:lnTo>
                    <a:pt x="422" y="1643"/>
                  </a:lnTo>
                  <a:cubicBezTo>
                    <a:pt x="364" y="1934"/>
                    <a:pt x="248" y="3025"/>
                    <a:pt x="0" y="4552"/>
                  </a:cubicBezTo>
                  <a:lnTo>
                    <a:pt x="8785" y="1149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7"/>
            <p:cNvSpPr/>
            <p:nvPr/>
          </p:nvSpPr>
          <p:spPr>
            <a:xfrm>
              <a:off x="6188860" y="1476269"/>
              <a:ext cx="698500" cy="1046650"/>
            </a:xfrm>
            <a:custGeom>
              <a:avLst/>
              <a:gdLst/>
              <a:ahLst/>
              <a:cxnLst/>
              <a:rect l="l" t="t" r="r" b="b"/>
              <a:pathLst>
                <a:path w="31750" h="47575" extrusionOk="0">
                  <a:moveTo>
                    <a:pt x="22180" y="1"/>
                  </a:moveTo>
                  <a:lnTo>
                    <a:pt x="9512" y="728"/>
                  </a:lnTo>
                  <a:lnTo>
                    <a:pt x="727" y="4131"/>
                  </a:lnTo>
                  <a:cubicBezTo>
                    <a:pt x="422" y="6735"/>
                    <a:pt x="0" y="10603"/>
                    <a:pt x="0" y="13512"/>
                  </a:cubicBezTo>
                  <a:cubicBezTo>
                    <a:pt x="0" y="18123"/>
                    <a:pt x="1265" y="20857"/>
                    <a:pt x="2356" y="24609"/>
                  </a:cubicBezTo>
                  <a:cubicBezTo>
                    <a:pt x="3389" y="28362"/>
                    <a:pt x="6603" y="41393"/>
                    <a:pt x="9090" y="43400"/>
                  </a:cubicBezTo>
                  <a:cubicBezTo>
                    <a:pt x="11155" y="45029"/>
                    <a:pt x="13337" y="47574"/>
                    <a:pt x="15940" y="47574"/>
                  </a:cubicBezTo>
                  <a:cubicBezTo>
                    <a:pt x="16478" y="47574"/>
                    <a:pt x="17031" y="47458"/>
                    <a:pt x="17569" y="47269"/>
                  </a:cubicBezTo>
                  <a:cubicBezTo>
                    <a:pt x="20973" y="46003"/>
                    <a:pt x="27023" y="41815"/>
                    <a:pt x="27154" y="37582"/>
                  </a:cubicBezTo>
                  <a:cubicBezTo>
                    <a:pt x="27270" y="33336"/>
                    <a:pt x="27023" y="28245"/>
                    <a:pt x="29146" y="24129"/>
                  </a:cubicBezTo>
                  <a:cubicBezTo>
                    <a:pt x="31270" y="19999"/>
                    <a:pt x="31750" y="15039"/>
                    <a:pt x="31750" y="12305"/>
                  </a:cubicBezTo>
                  <a:cubicBezTo>
                    <a:pt x="31750" y="10792"/>
                    <a:pt x="30848" y="6793"/>
                    <a:pt x="30121" y="3695"/>
                  </a:cubicBezTo>
                  <a:cubicBezTo>
                    <a:pt x="27692" y="2371"/>
                    <a:pt x="24667" y="1033"/>
                    <a:pt x="22180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7"/>
            <p:cNvSpPr/>
            <p:nvPr/>
          </p:nvSpPr>
          <p:spPr>
            <a:xfrm>
              <a:off x="6572804" y="1952393"/>
              <a:ext cx="1286626" cy="1590050"/>
            </a:xfrm>
            <a:custGeom>
              <a:avLst/>
              <a:gdLst/>
              <a:ahLst/>
              <a:cxnLst/>
              <a:rect l="l" t="t" r="r" b="b"/>
              <a:pathLst>
                <a:path w="58483" h="72275" extrusionOk="0">
                  <a:moveTo>
                    <a:pt x="31387" y="0"/>
                  </a:moveTo>
                  <a:cubicBezTo>
                    <a:pt x="31387" y="1"/>
                    <a:pt x="48170" y="26485"/>
                    <a:pt x="31387" y="49813"/>
                  </a:cubicBezTo>
                  <a:cubicBezTo>
                    <a:pt x="24387" y="59565"/>
                    <a:pt x="15956" y="62434"/>
                    <a:pt x="8511" y="62434"/>
                  </a:cubicBezTo>
                  <a:cubicBezTo>
                    <a:pt x="5452" y="62434"/>
                    <a:pt x="2559" y="61950"/>
                    <a:pt x="1" y="61260"/>
                  </a:cubicBezTo>
                  <a:lnTo>
                    <a:pt x="1" y="61260"/>
                  </a:lnTo>
                  <a:cubicBezTo>
                    <a:pt x="3026" y="64110"/>
                    <a:pt x="7695" y="66175"/>
                    <a:pt x="9702" y="67135"/>
                  </a:cubicBezTo>
                  <a:cubicBezTo>
                    <a:pt x="11103" y="67840"/>
                    <a:pt x="20046" y="72274"/>
                    <a:pt x="30309" y="72274"/>
                  </a:cubicBezTo>
                  <a:cubicBezTo>
                    <a:pt x="40392" y="72274"/>
                    <a:pt x="51750" y="67994"/>
                    <a:pt x="58482" y="51690"/>
                  </a:cubicBezTo>
                  <a:cubicBezTo>
                    <a:pt x="58482" y="51137"/>
                    <a:pt x="56170" y="32361"/>
                    <a:pt x="54352" y="17206"/>
                  </a:cubicBezTo>
                  <a:cubicBezTo>
                    <a:pt x="42426" y="8305"/>
                    <a:pt x="31387" y="1"/>
                    <a:pt x="31387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7"/>
            <p:cNvSpPr/>
            <p:nvPr/>
          </p:nvSpPr>
          <p:spPr>
            <a:xfrm>
              <a:off x="5263518" y="4225433"/>
              <a:ext cx="161282" cy="121396"/>
            </a:xfrm>
            <a:custGeom>
              <a:avLst/>
              <a:gdLst/>
              <a:ahLst/>
              <a:cxnLst/>
              <a:rect l="l" t="t" r="r" b="b"/>
              <a:pathLst>
                <a:path w="7331" h="5518" extrusionOk="0">
                  <a:moveTo>
                    <a:pt x="2371" y="1"/>
                  </a:moveTo>
                  <a:cubicBezTo>
                    <a:pt x="2371" y="1"/>
                    <a:pt x="0" y="786"/>
                    <a:pt x="247" y="2546"/>
                  </a:cubicBezTo>
                  <a:cubicBezTo>
                    <a:pt x="442" y="3978"/>
                    <a:pt x="1494" y="5518"/>
                    <a:pt x="3204" y="5518"/>
                  </a:cubicBezTo>
                  <a:cubicBezTo>
                    <a:pt x="3665" y="5518"/>
                    <a:pt x="4174" y="5406"/>
                    <a:pt x="4727" y="5149"/>
                  </a:cubicBezTo>
                  <a:cubicBezTo>
                    <a:pt x="7330" y="4000"/>
                    <a:pt x="6603" y="1993"/>
                    <a:pt x="5818" y="1033"/>
                  </a:cubicBezTo>
                  <a:cubicBezTo>
                    <a:pt x="4974" y="117"/>
                    <a:pt x="2371" y="1"/>
                    <a:pt x="2371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7"/>
            <p:cNvSpPr/>
            <p:nvPr/>
          </p:nvSpPr>
          <p:spPr>
            <a:xfrm>
              <a:off x="7263296" y="2221475"/>
              <a:ext cx="1063920" cy="1626746"/>
            </a:xfrm>
            <a:custGeom>
              <a:avLst/>
              <a:gdLst/>
              <a:ahLst/>
              <a:cxnLst/>
              <a:rect l="l" t="t" r="r" b="b"/>
              <a:pathLst>
                <a:path w="48360" h="73943" extrusionOk="0">
                  <a:moveTo>
                    <a:pt x="21278" y="1"/>
                  </a:moveTo>
                  <a:lnTo>
                    <a:pt x="17032" y="14850"/>
                  </a:lnTo>
                  <a:lnTo>
                    <a:pt x="16973" y="14908"/>
                  </a:lnTo>
                  <a:lnTo>
                    <a:pt x="17512" y="16610"/>
                  </a:lnTo>
                  <a:lnTo>
                    <a:pt x="18486" y="19519"/>
                  </a:lnTo>
                  <a:lnTo>
                    <a:pt x="18733" y="20304"/>
                  </a:lnTo>
                  <a:cubicBezTo>
                    <a:pt x="18733" y="20304"/>
                    <a:pt x="19330" y="22311"/>
                    <a:pt x="20188" y="25031"/>
                  </a:cubicBezTo>
                  <a:cubicBezTo>
                    <a:pt x="20915" y="27344"/>
                    <a:pt x="21817" y="30063"/>
                    <a:pt x="22675" y="32550"/>
                  </a:cubicBezTo>
                  <a:cubicBezTo>
                    <a:pt x="22675" y="32550"/>
                    <a:pt x="10734" y="56490"/>
                    <a:pt x="975" y="63573"/>
                  </a:cubicBezTo>
                  <a:lnTo>
                    <a:pt x="1" y="73942"/>
                  </a:lnTo>
                  <a:lnTo>
                    <a:pt x="10850" y="73026"/>
                  </a:lnTo>
                  <a:cubicBezTo>
                    <a:pt x="10850" y="73026"/>
                    <a:pt x="46425" y="38062"/>
                    <a:pt x="47690" y="34310"/>
                  </a:cubicBezTo>
                  <a:cubicBezTo>
                    <a:pt x="48359" y="32303"/>
                    <a:pt x="46061" y="23707"/>
                    <a:pt x="43691" y="15941"/>
                  </a:cubicBezTo>
                  <a:cubicBezTo>
                    <a:pt x="42905" y="13279"/>
                    <a:pt x="42062" y="10792"/>
                    <a:pt x="41393" y="8611"/>
                  </a:cubicBezTo>
                  <a:cubicBezTo>
                    <a:pt x="40186" y="4975"/>
                    <a:pt x="39327" y="2488"/>
                    <a:pt x="39327" y="2488"/>
                  </a:cubicBezTo>
                  <a:lnTo>
                    <a:pt x="21278" y="1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7"/>
            <p:cNvSpPr/>
            <p:nvPr/>
          </p:nvSpPr>
          <p:spPr>
            <a:xfrm>
              <a:off x="6592648" y="3617507"/>
              <a:ext cx="927916" cy="699556"/>
            </a:xfrm>
            <a:custGeom>
              <a:avLst/>
              <a:gdLst/>
              <a:ahLst/>
              <a:cxnLst/>
              <a:rect l="l" t="t" r="r" b="b"/>
              <a:pathLst>
                <a:path w="42178" h="31798" extrusionOk="0">
                  <a:moveTo>
                    <a:pt x="31401" y="0"/>
                  </a:moveTo>
                  <a:lnTo>
                    <a:pt x="26794" y="4252"/>
                  </a:lnTo>
                  <a:lnTo>
                    <a:pt x="26794" y="4252"/>
                  </a:lnTo>
                  <a:cubicBezTo>
                    <a:pt x="26552" y="4257"/>
                    <a:pt x="25468" y="4464"/>
                    <a:pt x="21758" y="5396"/>
                  </a:cubicBezTo>
                  <a:cubicBezTo>
                    <a:pt x="15214" y="7083"/>
                    <a:pt x="1" y="24841"/>
                    <a:pt x="2124" y="27939"/>
                  </a:cubicBezTo>
                  <a:cubicBezTo>
                    <a:pt x="2386" y="28323"/>
                    <a:pt x="2739" y="28490"/>
                    <a:pt x="3158" y="28490"/>
                  </a:cubicBezTo>
                  <a:cubicBezTo>
                    <a:pt x="6042" y="28490"/>
                    <a:pt x="11999" y="20537"/>
                    <a:pt x="11999" y="20536"/>
                  </a:cubicBezTo>
                  <a:lnTo>
                    <a:pt x="11999" y="20536"/>
                  </a:lnTo>
                  <a:cubicBezTo>
                    <a:pt x="11999" y="20537"/>
                    <a:pt x="6371" y="30237"/>
                    <a:pt x="10618" y="31633"/>
                  </a:cubicBezTo>
                  <a:cubicBezTo>
                    <a:pt x="10974" y="31746"/>
                    <a:pt x="11306" y="31798"/>
                    <a:pt x="11613" y="31798"/>
                  </a:cubicBezTo>
                  <a:cubicBezTo>
                    <a:pt x="14958" y="31798"/>
                    <a:pt x="15519" y="25700"/>
                    <a:pt x="15519" y="25700"/>
                  </a:cubicBezTo>
                  <a:cubicBezTo>
                    <a:pt x="16804" y="27976"/>
                    <a:pt x="17967" y="28675"/>
                    <a:pt x="18889" y="28675"/>
                  </a:cubicBezTo>
                  <a:cubicBezTo>
                    <a:pt x="19928" y="28675"/>
                    <a:pt x="20660" y="27787"/>
                    <a:pt x="20915" y="27270"/>
                  </a:cubicBezTo>
                  <a:cubicBezTo>
                    <a:pt x="21395" y="26238"/>
                    <a:pt x="20362" y="25452"/>
                    <a:pt x="20362" y="25452"/>
                  </a:cubicBezTo>
                  <a:lnTo>
                    <a:pt x="20362" y="25452"/>
                  </a:lnTo>
                  <a:cubicBezTo>
                    <a:pt x="20362" y="25452"/>
                    <a:pt x="23011" y="26319"/>
                    <a:pt x="25412" y="26319"/>
                  </a:cubicBezTo>
                  <a:cubicBezTo>
                    <a:pt x="25632" y="26319"/>
                    <a:pt x="25850" y="26312"/>
                    <a:pt x="26063" y="26296"/>
                  </a:cubicBezTo>
                  <a:cubicBezTo>
                    <a:pt x="28609" y="26121"/>
                    <a:pt x="36244" y="15940"/>
                    <a:pt x="36244" y="15940"/>
                  </a:cubicBezTo>
                  <a:lnTo>
                    <a:pt x="42178" y="8727"/>
                  </a:lnTo>
                  <a:lnTo>
                    <a:pt x="42178" y="8727"/>
                  </a:lnTo>
                  <a:cubicBezTo>
                    <a:pt x="41969" y="8742"/>
                    <a:pt x="41740" y="8751"/>
                    <a:pt x="41495" y="8751"/>
                  </a:cubicBezTo>
                  <a:cubicBezTo>
                    <a:pt x="39903" y="8751"/>
                    <a:pt x="37630" y="8358"/>
                    <a:pt x="35575" y="6720"/>
                  </a:cubicBezTo>
                  <a:cubicBezTo>
                    <a:pt x="33393" y="5032"/>
                    <a:pt x="32070" y="1935"/>
                    <a:pt x="31401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7"/>
            <p:cNvSpPr/>
            <p:nvPr/>
          </p:nvSpPr>
          <p:spPr>
            <a:xfrm>
              <a:off x="7179476" y="3710941"/>
              <a:ext cx="6732" cy="2574"/>
            </a:xfrm>
            <a:custGeom>
              <a:avLst/>
              <a:gdLst/>
              <a:ahLst/>
              <a:cxnLst/>
              <a:rect l="l" t="t" r="r" b="b"/>
              <a:pathLst>
                <a:path w="306" h="117" extrusionOk="0">
                  <a:moveTo>
                    <a:pt x="58" y="0"/>
                  </a:moveTo>
                  <a:lnTo>
                    <a:pt x="0" y="116"/>
                  </a:lnTo>
                  <a:cubicBezTo>
                    <a:pt x="0" y="116"/>
                    <a:pt x="306" y="0"/>
                    <a:pt x="58" y="0"/>
                  </a:cubicBezTo>
                  <a:close/>
                </a:path>
              </a:pathLst>
            </a:custGeom>
            <a:solidFill>
              <a:srgbClr val="C6C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7"/>
            <p:cNvSpPr/>
            <p:nvPr/>
          </p:nvSpPr>
          <p:spPr>
            <a:xfrm>
              <a:off x="7183304" y="3617507"/>
              <a:ext cx="337260" cy="317416"/>
            </a:xfrm>
            <a:custGeom>
              <a:avLst/>
              <a:gdLst/>
              <a:ahLst/>
              <a:cxnLst/>
              <a:rect l="l" t="t" r="r" b="b"/>
              <a:pathLst>
                <a:path w="15330" h="14428" extrusionOk="0">
                  <a:moveTo>
                    <a:pt x="4553" y="0"/>
                  </a:moveTo>
                  <a:lnTo>
                    <a:pt x="1" y="4174"/>
                  </a:lnTo>
                  <a:cubicBezTo>
                    <a:pt x="1397" y="8974"/>
                    <a:pt x="5455" y="12784"/>
                    <a:pt x="10676" y="14428"/>
                  </a:cubicBezTo>
                  <a:lnTo>
                    <a:pt x="15330" y="8727"/>
                  </a:lnTo>
                  <a:lnTo>
                    <a:pt x="15330" y="8727"/>
                  </a:lnTo>
                  <a:cubicBezTo>
                    <a:pt x="15121" y="8742"/>
                    <a:pt x="14892" y="8751"/>
                    <a:pt x="14647" y="8751"/>
                  </a:cubicBezTo>
                  <a:cubicBezTo>
                    <a:pt x="13055" y="8751"/>
                    <a:pt x="10782" y="8358"/>
                    <a:pt x="8727" y="6720"/>
                  </a:cubicBezTo>
                  <a:cubicBezTo>
                    <a:pt x="6545" y="5032"/>
                    <a:pt x="5222" y="1935"/>
                    <a:pt x="4553" y="0"/>
                  </a:cubicBezTo>
                  <a:close/>
                </a:path>
              </a:pathLst>
            </a:custGeom>
            <a:solidFill>
              <a:srgbClr val="C6C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7"/>
            <p:cNvSpPr/>
            <p:nvPr/>
          </p:nvSpPr>
          <p:spPr>
            <a:xfrm>
              <a:off x="5759464" y="1151857"/>
              <a:ext cx="1514744" cy="963380"/>
            </a:xfrm>
            <a:custGeom>
              <a:avLst/>
              <a:gdLst/>
              <a:ahLst/>
              <a:cxnLst/>
              <a:rect l="l" t="t" r="r" b="b"/>
              <a:pathLst>
                <a:path w="68852" h="43790" extrusionOk="0">
                  <a:moveTo>
                    <a:pt x="59737" y="1"/>
                  </a:moveTo>
                  <a:cubicBezTo>
                    <a:pt x="40716" y="1"/>
                    <a:pt x="20121" y="4963"/>
                    <a:pt x="6240" y="18630"/>
                  </a:cubicBezTo>
                  <a:lnTo>
                    <a:pt x="6123" y="18572"/>
                  </a:lnTo>
                  <a:cubicBezTo>
                    <a:pt x="4974" y="19532"/>
                    <a:pt x="247" y="24811"/>
                    <a:pt x="247" y="24811"/>
                  </a:cubicBezTo>
                  <a:cubicBezTo>
                    <a:pt x="189" y="24928"/>
                    <a:pt x="131" y="24986"/>
                    <a:pt x="0" y="25117"/>
                  </a:cubicBezTo>
                  <a:cubicBezTo>
                    <a:pt x="495" y="26266"/>
                    <a:pt x="975" y="27604"/>
                    <a:pt x="1644" y="28927"/>
                  </a:cubicBezTo>
                  <a:cubicBezTo>
                    <a:pt x="4131" y="34265"/>
                    <a:pt x="8421" y="40257"/>
                    <a:pt x="16420" y="42439"/>
                  </a:cubicBezTo>
                  <a:cubicBezTo>
                    <a:pt x="17642" y="42802"/>
                    <a:pt x="19038" y="43049"/>
                    <a:pt x="20493" y="43297"/>
                  </a:cubicBezTo>
                  <a:cubicBezTo>
                    <a:pt x="22820" y="43627"/>
                    <a:pt x="25383" y="43790"/>
                    <a:pt x="28075" y="43790"/>
                  </a:cubicBezTo>
                  <a:cubicBezTo>
                    <a:pt x="44089" y="43790"/>
                    <a:pt x="64651" y="38034"/>
                    <a:pt x="67091" y="27662"/>
                  </a:cubicBezTo>
                  <a:cubicBezTo>
                    <a:pt x="68851" y="20390"/>
                    <a:pt x="68720" y="9060"/>
                    <a:pt x="68299" y="334"/>
                  </a:cubicBezTo>
                  <a:cubicBezTo>
                    <a:pt x="65501" y="116"/>
                    <a:pt x="62637" y="1"/>
                    <a:pt x="59737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7"/>
            <p:cNvSpPr/>
            <p:nvPr/>
          </p:nvSpPr>
          <p:spPr>
            <a:xfrm>
              <a:off x="7183304" y="3617507"/>
              <a:ext cx="337260" cy="317416"/>
            </a:xfrm>
            <a:custGeom>
              <a:avLst/>
              <a:gdLst/>
              <a:ahLst/>
              <a:cxnLst/>
              <a:rect l="l" t="t" r="r" b="b"/>
              <a:pathLst>
                <a:path w="15330" h="14428" extrusionOk="0">
                  <a:moveTo>
                    <a:pt x="4553" y="0"/>
                  </a:moveTo>
                  <a:lnTo>
                    <a:pt x="1" y="4174"/>
                  </a:lnTo>
                  <a:cubicBezTo>
                    <a:pt x="1397" y="8974"/>
                    <a:pt x="5455" y="12784"/>
                    <a:pt x="10676" y="14428"/>
                  </a:cubicBezTo>
                  <a:lnTo>
                    <a:pt x="15330" y="8727"/>
                  </a:lnTo>
                  <a:lnTo>
                    <a:pt x="15330" y="8727"/>
                  </a:lnTo>
                  <a:cubicBezTo>
                    <a:pt x="15121" y="8742"/>
                    <a:pt x="14892" y="8751"/>
                    <a:pt x="14647" y="8751"/>
                  </a:cubicBezTo>
                  <a:cubicBezTo>
                    <a:pt x="13055" y="8751"/>
                    <a:pt x="10782" y="8358"/>
                    <a:pt x="8727" y="6720"/>
                  </a:cubicBezTo>
                  <a:cubicBezTo>
                    <a:pt x="6545" y="5032"/>
                    <a:pt x="5222" y="1935"/>
                    <a:pt x="4553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7"/>
            <p:cNvSpPr/>
            <p:nvPr/>
          </p:nvSpPr>
          <p:spPr>
            <a:xfrm>
              <a:off x="7383284" y="2090883"/>
              <a:ext cx="841214" cy="681274"/>
            </a:xfrm>
            <a:custGeom>
              <a:avLst/>
              <a:gdLst/>
              <a:ahLst/>
              <a:cxnLst/>
              <a:rect l="l" t="t" r="r" b="b"/>
              <a:pathLst>
                <a:path w="38237" h="30967" extrusionOk="0">
                  <a:moveTo>
                    <a:pt x="33328" y="0"/>
                  </a:moveTo>
                  <a:cubicBezTo>
                    <a:pt x="28083" y="0"/>
                    <a:pt x="21947" y="1034"/>
                    <a:pt x="15577" y="3101"/>
                  </a:cubicBezTo>
                  <a:cubicBezTo>
                    <a:pt x="9454" y="5151"/>
                    <a:pt x="4131" y="7886"/>
                    <a:pt x="1" y="10853"/>
                  </a:cubicBezTo>
                  <a:cubicBezTo>
                    <a:pt x="4858" y="12554"/>
                    <a:pt x="9149" y="12845"/>
                    <a:pt x="9149" y="12845"/>
                  </a:cubicBezTo>
                  <a:lnTo>
                    <a:pt x="11578" y="20786"/>
                  </a:lnTo>
                  <a:lnTo>
                    <a:pt x="11519" y="20844"/>
                  </a:lnTo>
                  <a:lnTo>
                    <a:pt x="12058" y="22546"/>
                  </a:lnTo>
                  <a:lnTo>
                    <a:pt x="12974" y="25455"/>
                  </a:lnTo>
                  <a:lnTo>
                    <a:pt x="13032" y="25455"/>
                  </a:lnTo>
                  <a:lnTo>
                    <a:pt x="13279" y="26240"/>
                  </a:lnTo>
                  <a:cubicBezTo>
                    <a:pt x="13279" y="26240"/>
                    <a:pt x="13876" y="28247"/>
                    <a:pt x="14734" y="30967"/>
                  </a:cubicBezTo>
                  <a:cubicBezTo>
                    <a:pt x="19940" y="27389"/>
                    <a:pt x="30601" y="22546"/>
                    <a:pt x="38237" y="21877"/>
                  </a:cubicBezTo>
                  <a:cubicBezTo>
                    <a:pt x="37451" y="19215"/>
                    <a:pt x="36608" y="16728"/>
                    <a:pt x="35939" y="14547"/>
                  </a:cubicBezTo>
                  <a:cubicBezTo>
                    <a:pt x="36666" y="14372"/>
                    <a:pt x="37030" y="14241"/>
                    <a:pt x="37030" y="14241"/>
                  </a:cubicBezTo>
                  <a:lnTo>
                    <a:pt x="32783" y="555"/>
                  </a:lnTo>
                  <a:cubicBezTo>
                    <a:pt x="33146" y="366"/>
                    <a:pt x="33452" y="192"/>
                    <a:pt x="33757" y="3"/>
                  </a:cubicBezTo>
                  <a:cubicBezTo>
                    <a:pt x="33615" y="1"/>
                    <a:pt x="33472" y="0"/>
                    <a:pt x="33328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7"/>
            <p:cNvSpPr/>
            <p:nvPr/>
          </p:nvSpPr>
          <p:spPr>
            <a:xfrm>
              <a:off x="6983324" y="1321873"/>
              <a:ext cx="1241174" cy="1329020"/>
            </a:xfrm>
            <a:custGeom>
              <a:avLst/>
              <a:gdLst/>
              <a:ahLst/>
              <a:cxnLst/>
              <a:rect l="l" t="t" r="r" b="b"/>
              <a:pathLst>
                <a:path w="56417" h="60410" extrusionOk="0">
                  <a:moveTo>
                    <a:pt x="36508" y="1"/>
                  </a:moveTo>
                  <a:cubicBezTo>
                    <a:pt x="34364" y="1"/>
                    <a:pt x="31224" y="352"/>
                    <a:pt x="26543" y="1390"/>
                  </a:cubicBezTo>
                  <a:cubicBezTo>
                    <a:pt x="15330" y="3877"/>
                    <a:pt x="6793" y="18538"/>
                    <a:pt x="6604" y="19076"/>
                  </a:cubicBezTo>
                  <a:cubicBezTo>
                    <a:pt x="1" y="35932"/>
                    <a:pt x="9876" y="42957"/>
                    <a:pt x="18181" y="45808"/>
                  </a:cubicBezTo>
                  <a:cubicBezTo>
                    <a:pt x="23038" y="47509"/>
                    <a:pt x="27329" y="47800"/>
                    <a:pt x="27329" y="47800"/>
                  </a:cubicBezTo>
                  <a:lnTo>
                    <a:pt x="29758" y="55741"/>
                  </a:lnTo>
                  <a:lnTo>
                    <a:pt x="30238" y="57501"/>
                  </a:lnTo>
                  <a:lnTo>
                    <a:pt x="31154" y="60410"/>
                  </a:lnTo>
                  <a:lnTo>
                    <a:pt x="31212" y="60410"/>
                  </a:lnTo>
                  <a:cubicBezTo>
                    <a:pt x="40971" y="53618"/>
                    <a:pt x="50846" y="50476"/>
                    <a:pt x="54119" y="49502"/>
                  </a:cubicBezTo>
                  <a:cubicBezTo>
                    <a:pt x="54846" y="49327"/>
                    <a:pt x="55210" y="49196"/>
                    <a:pt x="55210" y="49196"/>
                  </a:cubicBezTo>
                  <a:lnTo>
                    <a:pt x="50963" y="35510"/>
                  </a:lnTo>
                  <a:cubicBezTo>
                    <a:pt x="51326" y="35321"/>
                    <a:pt x="51632" y="35147"/>
                    <a:pt x="51937" y="34958"/>
                  </a:cubicBezTo>
                  <a:cubicBezTo>
                    <a:pt x="56417" y="31933"/>
                    <a:pt x="54177" y="25751"/>
                    <a:pt x="54177" y="25751"/>
                  </a:cubicBezTo>
                  <a:cubicBezTo>
                    <a:pt x="51094" y="5084"/>
                    <a:pt x="42236" y="1987"/>
                    <a:pt x="41146" y="1143"/>
                  </a:cubicBezTo>
                  <a:cubicBezTo>
                    <a:pt x="40552" y="685"/>
                    <a:pt x="39500" y="1"/>
                    <a:pt x="36508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7"/>
            <p:cNvSpPr/>
            <p:nvPr/>
          </p:nvSpPr>
          <p:spPr>
            <a:xfrm>
              <a:off x="7316734" y="1515429"/>
              <a:ext cx="591954" cy="506088"/>
            </a:xfrm>
            <a:custGeom>
              <a:avLst/>
              <a:gdLst/>
              <a:ahLst/>
              <a:cxnLst/>
              <a:rect l="l" t="t" r="r" b="b"/>
              <a:pathLst>
                <a:path w="26907" h="23004" extrusionOk="0">
                  <a:moveTo>
                    <a:pt x="17511" y="5624"/>
                  </a:moveTo>
                  <a:cubicBezTo>
                    <a:pt x="17570" y="5682"/>
                    <a:pt x="17511" y="5740"/>
                    <a:pt x="17511" y="5798"/>
                  </a:cubicBezTo>
                  <a:lnTo>
                    <a:pt x="17395" y="5682"/>
                  </a:lnTo>
                  <a:lnTo>
                    <a:pt x="17511" y="5682"/>
                  </a:lnTo>
                  <a:lnTo>
                    <a:pt x="17511" y="5624"/>
                  </a:lnTo>
                  <a:close/>
                  <a:moveTo>
                    <a:pt x="12116" y="8765"/>
                  </a:moveTo>
                  <a:cubicBezTo>
                    <a:pt x="12668" y="9551"/>
                    <a:pt x="13337" y="10161"/>
                    <a:pt x="14239" y="10583"/>
                  </a:cubicBezTo>
                  <a:cubicBezTo>
                    <a:pt x="14123" y="10889"/>
                    <a:pt x="13992" y="11194"/>
                    <a:pt x="13934" y="11499"/>
                  </a:cubicBezTo>
                  <a:cubicBezTo>
                    <a:pt x="13337" y="10830"/>
                    <a:pt x="12610" y="10409"/>
                    <a:pt x="11810" y="10103"/>
                  </a:cubicBezTo>
                  <a:cubicBezTo>
                    <a:pt x="11156" y="9914"/>
                    <a:pt x="10429" y="9856"/>
                    <a:pt x="9759" y="9856"/>
                  </a:cubicBezTo>
                  <a:lnTo>
                    <a:pt x="12116" y="8765"/>
                  </a:lnTo>
                  <a:close/>
                  <a:moveTo>
                    <a:pt x="19940" y="11194"/>
                  </a:moveTo>
                  <a:cubicBezTo>
                    <a:pt x="20362" y="11194"/>
                    <a:pt x="20609" y="11310"/>
                    <a:pt x="20667" y="11499"/>
                  </a:cubicBezTo>
                  <a:lnTo>
                    <a:pt x="20667" y="11558"/>
                  </a:lnTo>
                  <a:cubicBezTo>
                    <a:pt x="20609" y="11674"/>
                    <a:pt x="20420" y="11805"/>
                    <a:pt x="20304" y="11863"/>
                  </a:cubicBezTo>
                  <a:cubicBezTo>
                    <a:pt x="20193" y="11931"/>
                    <a:pt x="20107" y="11959"/>
                    <a:pt x="20032" y="11959"/>
                  </a:cubicBezTo>
                  <a:cubicBezTo>
                    <a:pt x="19978" y="11959"/>
                    <a:pt x="19930" y="11945"/>
                    <a:pt x="19882" y="11921"/>
                  </a:cubicBezTo>
                  <a:cubicBezTo>
                    <a:pt x="19809" y="11805"/>
                    <a:pt x="19693" y="11616"/>
                    <a:pt x="19940" y="11194"/>
                  </a:cubicBezTo>
                  <a:close/>
                  <a:moveTo>
                    <a:pt x="9264" y="15964"/>
                  </a:moveTo>
                  <a:cubicBezTo>
                    <a:pt x="9357" y="15964"/>
                    <a:pt x="9396" y="15979"/>
                    <a:pt x="9396" y="15979"/>
                  </a:cubicBezTo>
                  <a:cubicBezTo>
                    <a:pt x="9396" y="15979"/>
                    <a:pt x="9454" y="16037"/>
                    <a:pt x="9512" y="16168"/>
                  </a:cubicBezTo>
                  <a:cubicBezTo>
                    <a:pt x="9629" y="16401"/>
                    <a:pt x="9570" y="16459"/>
                    <a:pt x="9570" y="16532"/>
                  </a:cubicBezTo>
                  <a:cubicBezTo>
                    <a:pt x="9454" y="16706"/>
                    <a:pt x="9207" y="16895"/>
                    <a:pt x="8843" y="17070"/>
                  </a:cubicBezTo>
                  <a:cubicBezTo>
                    <a:pt x="8236" y="17325"/>
                    <a:pt x="7630" y="17448"/>
                    <a:pt x="6989" y="17448"/>
                  </a:cubicBezTo>
                  <a:cubicBezTo>
                    <a:pt x="6862" y="17448"/>
                    <a:pt x="6733" y="17443"/>
                    <a:pt x="6603" y="17433"/>
                  </a:cubicBezTo>
                  <a:lnTo>
                    <a:pt x="6182" y="17375"/>
                  </a:lnTo>
                  <a:lnTo>
                    <a:pt x="6298" y="17317"/>
                  </a:lnTo>
                  <a:cubicBezTo>
                    <a:pt x="6967" y="16895"/>
                    <a:pt x="7578" y="16532"/>
                    <a:pt x="8116" y="16284"/>
                  </a:cubicBezTo>
                  <a:cubicBezTo>
                    <a:pt x="8744" y="16013"/>
                    <a:pt x="9094" y="15964"/>
                    <a:pt x="9264" y="15964"/>
                  </a:cubicBezTo>
                  <a:close/>
                  <a:moveTo>
                    <a:pt x="18330" y="0"/>
                  </a:moveTo>
                  <a:cubicBezTo>
                    <a:pt x="17343" y="0"/>
                    <a:pt x="16292" y="267"/>
                    <a:pt x="15213" y="766"/>
                  </a:cubicBezTo>
                  <a:cubicBezTo>
                    <a:pt x="13628" y="1493"/>
                    <a:pt x="12537" y="2526"/>
                    <a:pt x="11883" y="3864"/>
                  </a:cubicBezTo>
                  <a:cubicBezTo>
                    <a:pt x="11447" y="4766"/>
                    <a:pt x="11272" y="5740"/>
                    <a:pt x="11388" y="6714"/>
                  </a:cubicBezTo>
                  <a:lnTo>
                    <a:pt x="9876" y="3500"/>
                  </a:lnTo>
                  <a:lnTo>
                    <a:pt x="1" y="8096"/>
                  </a:lnTo>
                  <a:lnTo>
                    <a:pt x="4247" y="17128"/>
                  </a:lnTo>
                  <a:lnTo>
                    <a:pt x="3753" y="17128"/>
                  </a:lnTo>
                  <a:lnTo>
                    <a:pt x="6487" y="23004"/>
                  </a:lnTo>
                  <a:lnTo>
                    <a:pt x="7578" y="23004"/>
                  </a:lnTo>
                  <a:cubicBezTo>
                    <a:pt x="8785" y="22946"/>
                    <a:pt x="10123" y="22640"/>
                    <a:pt x="11519" y="21986"/>
                  </a:cubicBezTo>
                  <a:cubicBezTo>
                    <a:pt x="13395" y="21069"/>
                    <a:pt x="14661" y="19862"/>
                    <a:pt x="15330" y="18219"/>
                  </a:cubicBezTo>
                  <a:cubicBezTo>
                    <a:pt x="15577" y="17681"/>
                    <a:pt x="15693" y="17070"/>
                    <a:pt x="15752" y="16459"/>
                  </a:cubicBezTo>
                  <a:cubicBezTo>
                    <a:pt x="16362" y="16953"/>
                    <a:pt x="17031" y="17317"/>
                    <a:pt x="17817" y="17492"/>
                  </a:cubicBezTo>
                  <a:cubicBezTo>
                    <a:pt x="18254" y="17605"/>
                    <a:pt x="18709" y="17661"/>
                    <a:pt x="19177" y="17661"/>
                  </a:cubicBezTo>
                  <a:cubicBezTo>
                    <a:pt x="20204" y="17661"/>
                    <a:pt x="21299" y="17395"/>
                    <a:pt x="22427" y="16895"/>
                  </a:cubicBezTo>
                  <a:cubicBezTo>
                    <a:pt x="24173" y="16037"/>
                    <a:pt x="25452" y="14888"/>
                    <a:pt x="26180" y="13550"/>
                  </a:cubicBezTo>
                  <a:cubicBezTo>
                    <a:pt x="26907" y="12096"/>
                    <a:pt x="26907" y="10467"/>
                    <a:pt x="26180" y="8954"/>
                  </a:cubicBezTo>
                  <a:cubicBezTo>
                    <a:pt x="25700" y="7863"/>
                    <a:pt x="24900" y="7078"/>
                    <a:pt x="23809" y="6525"/>
                  </a:cubicBezTo>
                  <a:cubicBezTo>
                    <a:pt x="23576" y="6467"/>
                    <a:pt x="23387" y="6351"/>
                    <a:pt x="23213" y="6278"/>
                  </a:cubicBezTo>
                  <a:cubicBezTo>
                    <a:pt x="23634" y="4896"/>
                    <a:pt x="23329" y="3675"/>
                    <a:pt x="22907" y="2773"/>
                  </a:cubicBezTo>
                  <a:cubicBezTo>
                    <a:pt x="22296" y="1435"/>
                    <a:pt x="21147" y="461"/>
                    <a:pt x="19635" y="170"/>
                  </a:cubicBezTo>
                  <a:cubicBezTo>
                    <a:pt x="19216" y="56"/>
                    <a:pt x="18779" y="0"/>
                    <a:pt x="1833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7"/>
            <p:cNvSpPr/>
            <p:nvPr/>
          </p:nvSpPr>
          <p:spPr>
            <a:xfrm>
              <a:off x="7363440" y="1639135"/>
              <a:ext cx="269126" cy="346544"/>
            </a:xfrm>
            <a:custGeom>
              <a:avLst/>
              <a:gdLst/>
              <a:ahLst/>
              <a:cxnLst/>
              <a:rect l="l" t="t" r="r" b="b"/>
              <a:pathLst>
                <a:path w="12233" h="15752" extrusionOk="0">
                  <a:moveTo>
                    <a:pt x="7026" y="1"/>
                  </a:moveTo>
                  <a:lnTo>
                    <a:pt x="1" y="3273"/>
                  </a:lnTo>
                  <a:lnTo>
                    <a:pt x="3273" y="10356"/>
                  </a:lnTo>
                  <a:cubicBezTo>
                    <a:pt x="4059" y="9876"/>
                    <a:pt x="4728" y="9512"/>
                    <a:pt x="5324" y="9207"/>
                  </a:cubicBezTo>
                  <a:cubicBezTo>
                    <a:pt x="6017" y="8875"/>
                    <a:pt x="6616" y="8709"/>
                    <a:pt x="7124" y="8709"/>
                  </a:cubicBezTo>
                  <a:cubicBezTo>
                    <a:pt x="7906" y="8709"/>
                    <a:pt x="8473" y="9100"/>
                    <a:pt x="8844" y="9876"/>
                  </a:cubicBezTo>
                  <a:cubicBezTo>
                    <a:pt x="9149" y="10414"/>
                    <a:pt x="9149" y="11025"/>
                    <a:pt x="8902" y="11563"/>
                  </a:cubicBezTo>
                  <a:cubicBezTo>
                    <a:pt x="8669" y="12116"/>
                    <a:pt x="8175" y="12538"/>
                    <a:pt x="7389" y="12901"/>
                  </a:cubicBezTo>
                  <a:cubicBezTo>
                    <a:pt x="6620" y="13234"/>
                    <a:pt x="5824" y="13422"/>
                    <a:pt x="4986" y="13422"/>
                  </a:cubicBezTo>
                  <a:cubicBezTo>
                    <a:pt x="4762" y="13422"/>
                    <a:pt x="4536" y="13409"/>
                    <a:pt x="4306" y="13381"/>
                  </a:cubicBezTo>
                  <a:lnTo>
                    <a:pt x="4306" y="13381"/>
                  </a:lnTo>
                  <a:lnTo>
                    <a:pt x="5397" y="15752"/>
                  </a:lnTo>
                  <a:cubicBezTo>
                    <a:pt x="6415" y="15752"/>
                    <a:pt x="7506" y="15446"/>
                    <a:pt x="8727" y="14908"/>
                  </a:cubicBezTo>
                  <a:cubicBezTo>
                    <a:pt x="10240" y="14181"/>
                    <a:pt x="11214" y="13207"/>
                    <a:pt x="11694" y="11999"/>
                  </a:cubicBezTo>
                  <a:cubicBezTo>
                    <a:pt x="12232" y="10778"/>
                    <a:pt x="12174" y="9571"/>
                    <a:pt x="11578" y="8233"/>
                  </a:cubicBezTo>
                  <a:cubicBezTo>
                    <a:pt x="11025" y="7084"/>
                    <a:pt x="10240" y="6356"/>
                    <a:pt x="9207" y="6051"/>
                  </a:cubicBezTo>
                  <a:cubicBezTo>
                    <a:pt x="8802" y="5916"/>
                    <a:pt x="8388" y="5849"/>
                    <a:pt x="7960" y="5849"/>
                  </a:cubicBezTo>
                  <a:cubicBezTo>
                    <a:pt x="7236" y="5849"/>
                    <a:pt x="6470" y="6040"/>
                    <a:pt x="5629" y="6415"/>
                  </a:cubicBezTo>
                  <a:cubicBezTo>
                    <a:pt x="5324" y="6604"/>
                    <a:pt x="4960" y="6778"/>
                    <a:pt x="4597" y="6967"/>
                  </a:cubicBezTo>
                  <a:lnTo>
                    <a:pt x="3448" y="4422"/>
                  </a:lnTo>
                  <a:lnTo>
                    <a:pt x="8058" y="2299"/>
                  </a:lnTo>
                  <a:lnTo>
                    <a:pt x="7026" y="1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7"/>
            <p:cNvSpPr/>
            <p:nvPr/>
          </p:nvSpPr>
          <p:spPr>
            <a:xfrm>
              <a:off x="7599258" y="1550101"/>
              <a:ext cx="273284" cy="318208"/>
            </a:xfrm>
            <a:custGeom>
              <a:avLst/>
              <a:gdLst/>
              <a:ahLst/>
              <a:cxnLst/>
              <a:rect l="l" t="t" r="r" b="b"/>
              <a:pathLst>
                <a:path w="12422" h="14464" extrusionOk="0">
                  <a:moveTo>
                    <a:pt x="4744" y="2445"/>
                  </a:moveTo>
                  <a:cubicBezTo>
                    <a:pt x="4914" y="2445"/>
                    <a:pt x="5074" y="2473"/>
                    <a:pt x="5222" y="2521"/>
                  </a:cubicBezTo>
                  <a:cubicBezTo>
                    <a:pt x="5644" y="2651"/>
                    <a:pt x="5949" y="2884"/>
                    <a:pt x="6124" y="3379"/>
                  </a:cubicBezTo>
                  <a:cubicBezTo>
                    <a:pt x="6487" y="4164"/>
                    <a:pt x="6313" y="4949"/>
                    <a:pt x="5455" y="5866"/>
                  </a:cubicBezTo>
                  <a:cubicBezTo>
                    <a:pt x="5372" y="5870"/>
                    <a:pt x="5290" y="5872"/>
                    <a:pt x="5211" y="5872"/>
                  </a:cubicBezTo>
                  <a:cubicBezTo>
                    <a:pt x="4141" y="5872"/>
                    <a:pt x="3437" y="5506"/>
                    <a:pt x="3099" y="4775"/>
                  </a:cubicBezTo>
                  <a:cubicBezTo>
                    <a:pt x="2910" y="4339"/>
                    <a:pt x="2910" y="3975"/>
                    <a:pt x="3040" y="3553"/>
                  </a:cubicBezTo>
                  <a:cubicBezTo>
                    <a:pt x="3215" y="3131"/>
                    <a:pt x="3520" y="2826"/>
                    <a:pt x="3942" y="2651"/>
                  </a:cubicBezTo>
                  <a:cubicBezTo>
                    <a:pt x="4227" y="2505"/>
                    <a:pt x="4496" y="2445"/>
                    <a:pt x="4744" y="2445"/>
                  </a:cubicBezTo>
                  <a:close/>
                  <a:moveTo>
                    <a:pt x="6876" y="8022"/>
                  </a:moveTo>
                  <a:cubicBezTo>
                    <a:pt x="8068" y="8022"/>
                    <a:pt x="8850" y="8407"/>
                    <a:pt x="9280" y="9254"/>
                  </a:cubicBezTo>
                  <a:cubicBezTo>
                    <a:pt x="9513" y="9734"/>
                    <a:pt x="9513" y="10229"/>
                    <a:pt x="9280" y="10651"/>
                  </a:cubicBezTo>
                  <a:cubicBezTo>
                    <a:pt x="9091" y="11131"/>
                    <a:pt x="8727" y="11494"/>
                    <a:pt x="8189" y="11741"/>
                  </a:cubicBezTo>
                  <a:cubicBezTo>
                    <a:pt x="7821" y="11897"/>
                    <a:pt x="7484" y="11981"/>
                    <a:pt x="7138" y="11981"/>
                  </a:cubicBezTo>
                  <a:cubicBezTo>
                    <a:pt x="6964" y="11981"/>
                    <a:pt x="6788" y="11960"/>
                    <a:pt x="6604" y="11916"/>
                  </a:cubicBezTo>
                  <a:cubicBezTo>
                    <a:pt x="6124" y="11800"/>
                    <a:pt x="5760" y="11494"/>
                    <a:pt x="5586" y="11014"/>
                  </a:cubicBezTo>
                  <a:cubicBezTo>
                    <a:pt x="5091" y="10040"/>
                    <a:pt x="5338" y="9065"/>
                    <a:pt x="6313" y="8047"/>
                  </a:cubicBezTo>
                  <a:cubicBezTo>
                    <a:pt x="6510" y="8030"/>
                    <a:pt x="6698" y="8022"/>
                    <a:pt x="6876" y="8022"/>
                  </a:cubicBezTo>
                  <a:close/>
                  <a:moveTo>
                    <a:pt x="5551" y="1"/>
                  </a:moveTo>
                  <a:cubicBezTo>
                    <a:pt x="4788" y="1"/>
                    <a:pt x="3944" y="219"/>
                    <a:pt x="3040" y="644"/>
                  </a:cubicBezTo>
                  <a:cubicBezTo>
                    <a:pt x="1819" y="1197"/>
                    <a:pt x="975" y="1982"/>
                    <a:pt x="495" y="3015"/>
                  </a:cubicBezTo>
                  <a:cubicBezTo>
                    <a:pt x="1" y="3975"/>
                    <a:pt x="1" y="4949"/>
                    <a:pt x="423" y="5924"/>
                  </a:cubicBezTo>
                  <a:cubicBezTo>
                    <a:pt x="988" y="7149"/>
                    <a:pt x="2064" y="7813"/>
                    <a:pt x="3570" y="7813"/>
                  </a:cubicBezTo>
                  <a:cubicBezTo>
                    <a:pt x="3691" y="7813"/>
                    <a:pt x="3815" y="7809"/>
                    <a:pt x="3942" y="7800"/>
                  </a:cubicBezTo>
                  <a:lnTo>
                    <a:pt x="4000" y="7858"/>
                  </a:lnTo>
                  <a:cubicBezTo>
                    <a:pt x="2604" y="9371"/>
                    <a:pt x="2313" y="10883"/>
                    <a:pt x="2968" y="12410"/>
                  </a:cubicBezTo>
                  <a:cubicBezTo>
                    <a:pt x="3462" y="13429"/>
                    <a:pt x="4248" y="14098"/>
                    <a:pt x="5338" y="14345"/>
                  </a:cubicBezTo>
                  <a:cubicBezTo>
                    <a:pt x="5683" y="14423"/>
                    <a:pt x="6032" y="14463"/>
                    <a:pt x="6390" y="14463"/>
                  </a:cubicBezTo>
                  <a:cubicBezTo>
                    <a:pt x="7167" y="14463"/>
                    <a:pt x="7982" y="14273"/>
                    <a:pt x="8858" y="13865"/>
                  </a:cubicBezTo>
                  <a:cubicBezTo>
                    <a:pt x="10371" y="13138"/>
                    <a:pt x="11331" y="12280"/>
                    <a:pt x="11883" y="11247"/>
                  </a:cubicBezTo>
                  <a:cubicBezTo>
                    <a:pt x="12421" y="10229"/>
                    <a:pt x="12421" y="9138"/>
                    <a:pt x="11883" y="8047"/>
                  </a:cubicBezTo>
                  <a:cubicBezTo>
                    <a:pt x="11578" y="7320"/>
                    <a:pt x="11040" y="6767"/>
                    <a:pt x="10240" y="6404"/>
                  </a:cubicBezTo>
                  <a:cubicBezTo>
                    <a:pt x="9736" y="6152"/>
                    <a:pt x="9176" y="6019"/>
                    <a:pt x="8556" y="6019"/>
                  </a:cubicBezTo>
                  <a:cubicBezTo>
                    <a:pt x="8281" y="6019"/>
                    <a:pt x="7994" y="6045"/>
                    <a:pt x="7695" y="6098"/>
                  </a:cubicBezTo>
                  <a:lnTo>
                    <a:pt x="7636" y="6040"/>
                  </a:lnTo>
                  <a:cubicBezTo>
                    <a:pt x="8974" y="4644"/>
                    <a:pt x="9280" y="3248"/>
                    <a:pt x="8669" y="1866"/>
                  </a:cubicBezTo>
                  <a:cubicBezTo>
                    <a:pt x="8189" y="950"/>
                    <a:pt x="7462" y="339"/>
                    <a:pt x="6429" y="106"/>
                  </a:cubicBezTo>
                  <a:cubicBezTo>
                    <a:pt x="6150" y="36"/>
                    <a:pt x="5857" y="1"/>
                    <a:pt x="5551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7"/>
            <p:cNvSpPr/>
            <p:nvPr/>
          </p:nvSpPr>
          <p:spPr>
            <a:xfrm>
              <a:off x="7183304" y="3617507"/>
              <a:ext cx="337260" cy="317416"/>
            </a:xfrm>
            <a:custGeom>
              <a:avLst/>
              <a:gdLst/>
              <a:ahLst/>
              <a:cxnLst/>
              <a:rect l="l" t="t" r="r" b="b"/>
              <a:pathLst>
                <a:path w="15330" h="14428" extrusionOk="0">
                  <a:moveTo>
                    <a:pt x="4553" y="0"/>
                  </a:moveTo>
                  <a:lnTo>
                    <a:pt x="1" y="4174"/>
                  </a:lnTo>
                  <a:cubicBezTo>
                    <a:pt x="1397" y="8974"/>
                    <a:pt x="5455" y="12784"/>
                    <a:pt x="10676" y="14428"/>
                  </a:cubicBezTo>
                  <a:lnTo>
                    <a:pt x="15330" y="8727"/>
                  </a:lnTo>
                  <a:lnTo>
                    <a:pt x="15330" y="8727"/>
                  </a:lnTo>
                  <a:cubicBezTo>
                    <a:pt x="15121" y="8742"/>
                    <a:pt x="14892" y="8751"/>
                    <a:pt x="14647" y="8751"/>
                  </a:cubicBezTo>
                  <a:cubicBezTo>
                    <a:pt x="13055" y="8751"/>
                    <a:pt x="10782" y="8358"/>
                    <a:pt x="8727" y="6720"/>
                  </a:cubicBezTo>
                  <a:cubicBezTo>
                    <a:pt x="6545" y="5032"/>
                    <a:pt x="5222" y="1935"/>
                    <a:pt x="4553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7"/>
            <p:cNvSpPr/>
            <p:nvPr/>
          </p:nvSpPr>
          <p:spPr>
            <a:xfrm>
              <a:off x="5703452" y="4065449"/>
              <a:ext cx="530860" cy="297286"/>
            </a:xfrm>
            <a:custGeom>
              <a:avLst/>
              <a:gdLst/>
              <a:ahLst/>
              <a:cxnLst/>
              <a:rect l="l" t="t" r="r" b="b"/>
              <a:pathLst>
                <a:path w="24130" h="13513" extrusionOk="0">
                  <a:moveTo>
                    <a:pt x="22122" y="1"/>
                  </a:moveTo>
                  <a:cubicBezTo>
                    <a:pt x="21642" y="612"/>
                    <a:pt x="21090" y="1150"/>
                    <a:pt x="20421" y="1630"/>
                  </a:cubicBezTo>
                  <a:cubicBezTo>
                    <a:pt x="16146" y="4854"/>
                    <a:pt x="9945" y="8490"/>
                    <a:pt x="3768" y="8490"/>
                  </a:cubicBezTo>
                  <a:cubicBezTo>
                    <a:pt x="2506" y="8490"/>
                    <a:pt x="1245" y="8338"/>
                    <a:pt x="1" y="8000"/>
                  </a:cubicBezTo>
                  <a:lnTo>
                    <a:pt x="1" y="8000"/>
                  </a:lnTo>
                  <a:cubicBezTo>
                    <a:pt x="859" y="9702"/>
                    <a:pt x="1877" y="11520"/>
                    <a:pt x="2910" y="13512"/>
                  </a:cubicBezTo>
                  <a:lnTo>
                    <a:pt x="3826" y="13512"/>
                  </a:lnTo>
                  <a:cubicBezTo>
                    <a:pt x="13091" y="13512"/>
                    <a:pt x="21032" y="8975"/>
                    <a:pt x="24129" y="2546"/>
                  </a:cubicBezTo>
                  <a:cubicBezTo>
                    <a:pt x="23460" y="1630"/>
                    <a:pt x="22791" y="786"/>
                    <a:pt x="22122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7"/>
            <p:cNvSpPr/>
            <p:nvPr/>
          </p:nvSpPr>
          <p:spPr>
            <a:xfrm>
              <a:off x="5263518" y="4225433"/>
              <a:ext cx="161282" cy="121396"/>
            </a:xfrm>
            <a:custGeom>
              <a:avLst/>
              <a:gdLst/>
              <a:ahLst/>
              <a:cxnLst/>
              <a:rect l="l" t="t" r="r" b="b"/>
              <a:pathLst>
                <a:path w="7331" h="5518" extrusionOk="0">
                  <a:moveTo>
                    <a:pt x="2371" y="1"/>
                  </a:moveTo>
                  <a:cubicBezTo>
                    <a:pt x="2371" y="1"/>
                    <a:pt x="0" y="786"/>
                    <a:pt x="247" y="2546"/>
                  </a:cubicBezTo>
                  <a:cubicBezTo>
                    <a:pt x="442" y="3978"/>
                    <a:pt x="1494" y="5518"/>
                    <a:pt x="3204" y="5518"/>
                  </a:cubicBezTo>
                  <a:cubicBezTo>
                    <a:pt x="3665" y="5518"/>
                    <a:pt x="4174" y="5406"/>
                    <a:pt x="4727" y="5149"/>
                  </a:cubicBezTo>
                  <a:cubicBezTo>
                    <a:pt x="7330" y="4000"/>
                    <a:pt x="6603" y="1993"/>
                    <a:pt x="5818" y="1033"/>
                  </a:cubicBezTo>
                  <a:cubicBezTo>
                    <a:pt x="4974" y="117"/>
                    <a:pt x="2371" y="1"/>
                    <a:pt x="2371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67"/>
            <p:cNvGrpSpPr/>
            <p:nvPr/>
          </p:nvGrpSpPr>
          <p:grpSpPr>
            <a:xfrm>
              <a:off x="4826444" y="4203983"/>
              <a:ext cx="818488" cy="910668"/>
              <a:chOff x="4826444" y="4203983"/>
              <a:chExt cx="818488" cy="910668"/>
            </a:xfrm>
          </p:grpSpPr>
          <p:sp>
            <p:nvSpPr>
              <p:cNvPr id="1348" name="Google Shape;1348;p67"/>
              <p:cNvSpPr/>
              <p:nvPr/>
            </p:nvSpPr>
            <p:spPr>
              <a:xfrm>
                <a:off x="4826444" y="4203983"/>
                <a:ext cx="818488" cy="910668"/>
              </a:xfrm>
              <a:custGeom>
                <a:avLst/>
                <a:gdLst/>
                <a:ahLst/>
                <a:cxnLst/>
                <a:rect l="l" t="t" r="r" b="b"/>
                <a:pathLst>
                  <a:path w="37204" h="41394" extrusionOk="0">
                    <a:moveTo>
                      <a:pt x="13572" y="0"/>
                    </a:moveTo>
                    <a:cubicBezTo>
                      <a:pt x="12032" y="0"/>
                      <a:pt x="8617" y="2362"/>
                      <a:pt x="5629" y="6314"/>
                    </a:cubicBezTo>
                    <a:cubicBezTo>
                      <a:pt x="4291" y="8059"/>
                      <a:pt x="3083" y="10066"/>
                      <a:pt x="2109" y="12306"/>
                    </a:cubicBezTo>
                    <a:cubicBezTo>
                      <a:pt x="1876" y="12786"/>
                      <a:pt x="1687" y="13338"/>
                      <a:pt x="1513" y="13818"/>
                    </a:cubicBezTo>
                    <a:cubicBezTo>
                      <a:pt x="1091" y="14851"/>
                      <a:pt x="785" y="15942"/>
                      <a:pt x="538" y="17032"/>
                    </a:cubicBezTo>
                    <a:cubicBezTo>
                      <a:pt x="233" y="18545"/>
                      <a:pt x="58" y="20188"/>
                      <a:pt x="0" y="21817"/>
                    </a:cubicBezTo>
                    <a:cubicBezTo>
                      <a:pt x="0" y="22181"/>
                      <a:pt x="58" y="22545"/>
                      <a:pt x="58" y="22908"/>
                    </a:cubicBezTo>
                    <a:cubicBezTo>
                      <a:pt x="116" y="24421"/>
                      <a:pt x="291" y="25948"/>
                      <a:pt x="596" y="27330"/>
                    </a:cubicBezTo>
                    <a:cubicBezTo>
                      <a:pt x="902" y="28609"/>
                      <a:pt x="1265" y="29817"/>
                      <a:pt x="1687" y="30966"/>
                    </a:cubicBezTo>
                    <a:cubicBezTo>
                      <a:pt x="3331" y="35576"/>
                      <a:pt x="5876" y="39154"/>
                      <a:pt x="7810" y="41394"/>
                    </a:cubicBezTo>
                    <a:lnTo>
                      <a:pt x="36782" y="41394"/>
                    </a:lnTo>
                    <a:cubicBezTo>
                      <a:pt x="36898" y="36492"/>
                      <a:pt x="37203" y="26239"/>
                      <a:pt x="36287" y="23766"/>
                    </a:cubicBezTo>
                    <a:cubicBezTo>
                      <a:pt x="36287" y="23766"/>
                      <a:pt x="33989" y="12058"/>
                      <a:pt x="25990" y="5092"/>
                    </a:cubicBezTo>
                    <a:cubicBezTo>
                      <a:pt x="25874" y="4975"/>
                      <a:pt x="25743" y="4859"/>
                      <a:pt x="25626" y="4728"/>
                    </a:cubicBezTo>
                    <a:cubicBezTo>
                      <a:pt x="24783" y="4001"/>
                      <a:pt x="23808" y="3332"/>
                      <a:pt x="22834" y="2736"/>
                    </a:cubicBezTo>
                    <a:cubicBezTo>
                      <a:pt x="22238" y="2372"/>
                      <a:pt x="21569" y="2067"/>
                      <a:pt x="20900" y="1761"/>
                    </a:cubicBezTo>
                    <a:cubicBezTo>
                      <a:pt x="18776" y="787"/>
                      <a:pt x="16362" y="132"/>
                      <a:pt x="13628" y="1"/>
                    </a:cubicBezTo>
                    <a:cubicBezTo>
                      <a:pt x="13610" y="1"/>
                      <a:pt x="13591" y="0"/>
                      <a:pt x="13572" y="0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9" name="Google Shape;1349;p67"/>
              <p:cNvGrpSpPr/>
              <p:nvPr/>
            </p:nvGrpSpPr>
            <p:grpSpPr>
              <a:xfrm>
                <a:off x="4950260" y="4203983"/>
                <a:ext cx="551936" cy="810766"/>
                <a:chOff x="4950260" y="4203983"/>
                <a:chExt cx="551936" cy="810766"/>
              </a:xfrm>
            </p:grpSpPr>
            <p:sp>
              <p:nvSpPr>
                <p:cNvPr id="1350" name="Google Shape;1350;p67"/>
                <p:cNvSpPr/>
                <p:nvPr/>
              </p:nvSpPr>
              <p:spPr>
                <a:xfrm>
                  <a:off x="4950260" y="4203983"/>
                  <a:ext cx="439978" cy="252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99" h="11463" extrusionOk="0">
                      <a:moveTo>
                        <a:pt x="7944" y="0"/>
                      </a:moveTo>
                      <a:cubicBezTo>
                        <a:pt x="6404" y="0"/>
                        <a:pt x="2989" y="2362"/>
                        <a:pt x="1" y="6314"/>
                      </a:cubicBezTo>
                      <a:cubicBezTo>
                        <a:pt x="1702" y="9339"/>
                        <a:pt x="5396" y="11462"/>
                        <a:pt x="9643" y="11462"/>
                      </a:cubicBezTo>
                      <a:cubicBezTo>
                        <a:pt x="14603" y="11462"/>
                        <a:pt x="18791" y="8611"/>
                        <a:pt x="19998" y="4728"/>
                      </a:cubicBezTo>
                      <a:cubicBezTo>
                        <a:pt x="16915" y="2125"/>
                        <a:pt x="12974" y="249"/>
                        <a:pt x="8000" y="1"/>
                      </a:cubicBezTo>
                      <a:cubicBezTo>
                        <a:pt x="7982" y="1"/>
                        <a:pt x="7963" y="0"/>
                        <a:pt x="7944" y="0"/>
                      </a:cubicBezTo>
                      <a:close/>
                    </a:path>
                  </a:pathLst>
                </a:custGeom>
                <a:solidFill>
                  <a:srgbClr val="FFFAE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67"/>
                <p:cNvSpPr/>
                <p:nvPr/>
              </p:nvSpPr>
              <p:spPr>
                <a:xfrm>
                  <a:off x="5185484" y="4356839"/>
                  <a:ext cx="262020" cy="657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29905" extrusionOk="0">
                      <a:moveTo>
                        <a:pt x="511" y="0"/>
                      </a:moveTo>
                      <a:cubicBezTo>
                        <a:pt x="243" y="0"/>
                        <a:pt x="1" y="257"/>
                        <a:pt x="217" y="514"/>
                      </a:cubicBezTo>
                      <a:cubicBezTo>
                        <a:pt x="2645" y="3845"/>
                        <a:pt x="4827" y="7365"/>
                        <a:pt x="6645" y="11059"/>
                      </a:cubicBezTo>
                      <a:cubicBezTo>
                        <a:pt x="8463" y="14753"/>
                        <a:pt x="9859" y="18636"/>
                        <a:pt x="10514" y="22694"/>
                      </a:cubicBezTo>
                      <a:cubicBezTo>
                        <a:pt x="10950" y="24934"/>
                        <a:pt x="11066" y="27232"/>
                        <a:pt x="11008" y="29544"/>
                      </a:cubicBezTo>
                      <a:cubicBezTo>
                        <a:pt x="11008" y="29784"/>
                        <a:pt x="11190" y="29904"/>
                        <a:pt x="11372" y="29904"/>
                      </a:cubicBezTo>
                      <a:cubicBezTo>
                        <a:pt x="11554" y="29904"/>
                        <a:pt x="11735" y="29784"/>
                        <a:pt x="11735" y="29544"/>
                      </a:cubicBezTo>
                      <a:cubicBezTo>
                        <a:pt x="11910" y="25414"/>
                        <a:pt x="11241" y="21298"/>
                        <a:pt x="9976" y="17356"/>
                      </a:cubicBezTo>
                      <a:cubicBezTo>
                        <a:pt x="8696" y="13357"/>
                        <a:pt x="6878" y="9604"/>
                        <a:pt x="4769" y="6027"/>
                      </a:cubicBezTo>
                      <a:cubicBezTo>
                        <a:pt x="3547" y="4020"/>
                        <a:pt x="2224" y="2027"/>
                        <a:pt x="827" y="151"/>
                      </a:cubicBezTo>
                      <a:cubicBezTo>
                        <a:pt x="738" y="44"/>
                        <a:pt x="622" y="0"/>
                        <a:pt x="511" y="0"/>
                      </a:cubicBezTo>
                      <a:close/>
                    </a:path>
                  </a:pathLst>
                </a:custGeom>
                <a:solidFill>
                  <a:srgbClr val="FFFAE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67"/>
                <p:cNvSpPr/>
                <p:nvPr/>
              </p:nvSpPr>
              <p:spPr>
                <a:xfrm>
                  <a:off x="5158094" y="4490423"/>
                  <a:ext cx="299486" cy="109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4960" extrusionOk="0">
                      <a:moveTo>
                        <a:pt x="13071" y="0"/>
                      </a:moveTo>
                      <a:cubicBezTo>
                        <a:pt x="13042" y="0"/>
                        <a:pt x="13011" y="4"/>
                        <a:pt x="12980" y="13"/>
                      </a:cubicBezTo>
                      <a:cubicBezTo>
                        <a:pt x="8559" y="624"/>
                        <a:pt x="4254" y="2078"/>
                        <a:pt x="371" y="4260"/>
                      </a:cubicBezTo>
                      <a:cubicBezTo>
                        <a:pt x="0" y="4464"/>
                        <a:pt x="235" y="4960"/>
                        <a:pt x="584" y="4960"/>
                      </a:cubicBezTo>
                      <a:cubicBezTo>
                        <a:pt x="632" y="4960"/>
                        <a:pt x="683" y="4950"/>
                        <a:pt x="734" y="4929"/>
                      </a:cubicBezTo>
                      <a:cubicBezTo>
                        <a:pt x="4618" y="2747"/>
                        <a:pt x="8792" y="1351"/>
                        <a:pt x="13155" y="682"/>
                      </a:cubicBezTo>
                      <a:cubicBezTo>
                        <a:pt x="13613" y="628"/>
                        <a:pt x="13435" y="0"/>
                        <a:pt x="13071" y="0"/>
                      </a:cubicBezTo>
                      <a:close/>
                    </a:path>
                  </a:pathLst>
                </a:custGeom>
                <a:solidFill>
                  <a:srgbClr val="FFFAE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67"/>
                <p:cNvSpPr/>
                <p:nvPr/>
              </p:nvSpPr>
              <p:spPr>
                <a:xfrm>
                  <a:off x="5238108" y="4662727"/>
                  <a:ext cx="264088" cy="89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4" h="4054" extrusionOk="0">
                      <a:moveTo>
                        <a:pt x="11590" y="0"/>
                      </a:moveTo>
                      <a:cubicBezTo>
                        <a:pt x="11569" y="0"/>
                        <a:pt x="11548" y="2"/>
                        <a:pt x="11525" y="6"/>
                      </a:cubicBezTo>
                      <a:cubicBezTo>
                        <a:pt x="7584" y="238"/>
                        <a:pt x="3758" y="1387"/>
                        <a:pt x="312" y="3394"/>
                      </a:cubicBezTo>
                      <a:cubicBezTo>
                        <a:pt x="1" y="3543"/>
                        <a:pt x="221" y="4054"/>
                        <a:pt x="519" y="4054"/>
                      </a:cubicBezTo>
                      <a:cubicBezTo>
                        <a:pt x="569" y="4054"/>
                        <a:pt x="622" y="4039"/>
                        <a:pt x="675" y="4005"/>
                      </a:cubicBezTo>
                      <a:cubicBezTo>
                        <a:pt x="4006" y="2114"/>
                        <a:pt x="7700" y="965"/>
                        <a:pt x="11525" y="733"/>
                      </a:cubicBezTo>
                      <a:cubicBezTo>
                        <a:pt x="11982" y="663"/>
                        <a:pt x="12004" y="0"/>
                        <a:pt x="11590" y="0"/>
                      </a:cubicBezTo>
                      <a:close/>
                    </a:path>
                  </a:pathLst>
                </a:custGeom>
                <a:solidFill>
                  <a:srgbClr val="FFFAE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54" name="Google Shape;1354;p67"/>
            <p:cNvGrpSpPr/>
            <p:nvPr/>
          </p:nvGrpSpPr>
          <p:grpSpPr>
            <a:xfrm>
              <a:off x="5842338" y="505805"/>
              <a:ext cx="1267728" cy="1413192"/>
              <a:chOff x="5842338" y="505805"/>
              <a:chExt cx="1267728" cy="1413192"/>
            </a:xfrm>
          </p:grpSpPr>
          <p:sp>
            <p:nvSpPr>
              <p:cNvPr id="1355" name="Google Shape;1355;p67"/>
              <p:cNvSpPr/>
              <p:nvPr/>
            </p:nvSpPr>
            <p:spPr>
              <a:xfrm>
                <a:off x="6060864" y="995481"/>
                <a:ext cx="970486" cy="866052"/>
              </a:xfrm>
              <a:custGeom>
                <a:avLst/>
                <a:gdLst/>
                <a:ahLst/>
                <a:cxnLst/>
                <a:rect l="l" t="t" r="r" b="b"/>
                <a:pathLst>
                  <a:path w="44113" h="39366" extrusionOk="0">
                    <a:moveTo>
                      <a:pt x="40147" y="1"/>
                    </a:moveTo>
                    <a:cubicBezTo>
                      <a:pt x="39823" y="1"/>
                      <a:pt x="39500" y="128"/>
                      <a:pt x="39269" y="402"/>
                    </a:cubicBezTo>
                    <a:lnTo>
                      <a:pt x="37931" y="1988"/>
                    </a:lnTo>
                    <a:cubicBezTo>
                      <a:pt x="37815" y="2104"/>
                      <a:pt x="37698" y="2220"/>
                      <a:pt x="37568" y="2279"/>
                    </a:cubicBezTo>
                    <a:lnTo>
                      <a:pt x="6604" y="17317"/>
                    </a:lnTo>
                    <a:cubicBezTo>
                      <a:pt x="6487" y="17375"/>
                      <a:pt x="6298" y="17433"/>
                      <a:pt x="6124" y="17433"/>
                    </a:cubicBezTo>
                    <a:lnTo>
                      <a:pt x="1455" y="17433"/>
                    </a:lnTo>
                    <a:cubicBezTo>
                      <a:pt x="611" y="17433"/>
                      <a:pt x="1" y="18277"/>
                      <a:pt x="364" y="19077"/>
                    </a:cubicBezTo>
                    <a:cubicBezTo>
                      <a:pt x="1760" y="22102"/>
                      <a:pt x="4844" y="28400"/>
                      <a:pt x="8611" y="32166"/>
                    </a:cubicBezTo>
                    <a:cubicBezTo>
                      <a:pt x="12174" y="35730"/>
                      <a:pt x="15388" y="36646"/>
                      <a:pt x="17032" y="36821"/>
                    </a:cubicBezTo>
                    <a:cubicBezTo>
                      <a:pt x="17628" y="36951"/>
                      <a:pt x="18064" y="37490"/>
                      <a:pt x="18064" y="38100"/>
                    </a:cubicBezTo>
                    <a:lnTo>
                      <a:pt x="17933" y="39366"/>
                    </a:lnTo>
                    <a:lnTo>
                      <a:pt x="41204" y="28167"/>
                    </a:lnTo>
                    <a:lnTo>
                      <a:pt x="39938" y="26218"/>
                    </a:lnTo>
                    <a:cubicBezTo>
                      <a:pt x="39691" y="25854"/>
                      <a:pt x="39633" y="25433"/>
                      <a:pt x="39807" y="25069"/>
                    </a:cubicBezTo>
                    <a:lnTo>
                      <a:pt x="43996" y="15499"/>
                    </a:lnTo>
                    <a:cubicBezTo>
                      <a:pt x="44112" y="15310"/>
                      <a:pt x="44112" y="15077"/>
                      <a:pt x="44054" y="14830"/>
                    </a:cubicBezTo>
                    <a:lnTo>
                      <a:pt x="41334" y="955"/>
                    </a:lnTo>
                    <a:cubicBezTo>
                      <a:pt x="41217" y="348"/>
                      <a:pt x="40681" y="1"/>
                      <a:pt x="40147" y="1"/>
                    </a:cubicBezTo>
                    <a:close/>
                  </a:path>
                </a:pathLst>
              </a:custGeom>
              <a:solidFill>
                <a:srgbClr val="0B5C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67"/>
              <p:cNvSpPr/>
              <p:nvPr/>
            </p:nvSpPr>
            <p:spPr>
              <a:xfrm>
                <a:off x="6060864" y="995481"/>
                <a:ext cx="970486" cy="866052"/>
              </a:xfrm>
              <a:custGeom>
                <a:avLst/>
                <a:gdLst/>
                <a:ahLst/>
                <a:cxnLst/>
                <a:rect l="l" t="t" r="r" b="b"/>
                <a:pathLst>
                  <a:path w="44113" h="39366" extrusionOk="0">
                    <a:moveTo>
                      <a:pt x="40147" y="1"/>
                    </a:moveTo>
                    <a:cubicBezTo>
                      <a:pt x="39823" y="1"/>
                      <a:pt x="39500" y="128"/>
                      <a:pt x="39269" y="402"/>
                    </a:cubicBezTo>
                    <a:lnTo>
                      <a:pt x="37931" y="1988"/>
                    </a:lnTo>
                    <a:cubicBezTo>
                      <a:pt x="37815" y="2104"/>
                      <a:pt x="37698" y="2220"/>
                      <a:pt x="37568" y="2279"/>
                    </a:cubicBezTo>
                    <a:lnTo>
                      <a:pt x="6604" y="17317"/>
                    </a:lnTo>
                    <a:cubicBezTo>
                      <a:pt x="6487" y="17375"/>
                      <a:pt x="6298" y="17433"/>
                      <a:pt x="6124" y="17433"/>
                    </a:cubicBezTo>
                    <a:lnTo>
                      <a:pt x="1455" y="17433"/>
                    </a:lnTo>
                    <a:cubicBezTo>
                      <a:pt x="611" y="17433"/>
                      <a:pt x="1" y="18277"/>
                      <a:pt x="364" y="19077"/>
                    </a:cubicBezTo>
                    <a:cubicBezTo>
                      <a:pt x="1760" y="22102"/>
                      <a:pt x="4844" y="28400"/>
                      <a:pt x="8611" y="32166"/>
                    </a:cubicBezTo>
                    <a:cubicBezTo>
                      <a:pt x="12174" y="35730"/>
                      <a:pt x="15388" y="36646"/>
                      <a:pt x="17032" y="36821"/>
                    </a:cubicBezTo>
                    <a:cubicBezTo>
                      <a:pt x="17628" y="36951"/>
                      <a:pt x="18064" y="37490"/>
                      <a:pt x="18064" y="38100"/>
                    </a:cubicBezTo>
                    <a:lnTo>
                      <a:pt x="17933" y="39366"/>
                    </a:lnTo>
                    <a:lnTo>
                      <a:pt x="41204" y="28167"/>
                    </a:lnTo>
                    <a:lnTo>
                      <a:pt x="39938" y="26218"/>
                    </a:lnTo>
                    <a:cubicBezTo>
                      <a:pt x="39691" y="25854"/>
                      <a:pt x="39633" y="25433"/>
                      <a:pt x="39807" y="25069"/>
                    </a:cubicBezTo>
                    <a:lnTo>
                      <a:pt x="43996" y="15499"/>
                    </a:lnTo>
                    <a:cubicBezTo>
                      <a:pt x="44112" y="15310"/>
                      <a:pt x="44112" y="15077"/>
                      <a:pt x="44054" y="14830"/>
                    </a:cubicBezTo>
                    <a:lnTo>
                      <a:pt x="41334" y="955"/>
                    </a:lnTo>
                    <a:cubicBezTo>
                      <a:pt x="41217" y="348"/>
                      <a:pt x="40681" y="1"/>
                      <a:pt x="40147" y="1"/>
                    </a:cubicBezTo>
                    <a:close/>
                  </a:path>
                </a:pathLst>
              </a:custGeom>
              <a:solidFill>
                <a:srgbClr val="000000">
                  <a:alpha val="25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67"/>
              <p:cNvSpPr/>
              <p:nvPr/>
            </p:nvSpPr>
            <p:spPr>
              <a:xfrm>
                <a:off x="6115578" y="940327"/>
                <a:ext cx="887920" cy="909854"/>
              </a:xfrm>
              <a:custGeom>
                <a:avLst/>
                <a:gdLst/>
                <a:ahLst/>
                <a:cxnLst/>
                <a:rect l="l" t="t" r="r" b="b"/>
                <a:pathLst>
                  <a:path w="40360" h="41357" extrusionOk="0">
                    <a:moveTo>
                      <a:pt x="11330" y="1"/>
                    </a:moveTo>
                    <a:lnTo>
                      <a:pt x="1" y="16246"/>
                    </a:lnTo>
                    <a:cubicBezTo>
                      <a:pt x="6981" y="36627"/>
                      <a:pt x="16320" y="41357"/>
                      <a:pt x="23564" y="41357"/>
                    </a:cubicBezTo>
                    <a:cubicBezTo>
                      <a:pt x="27822" y="41357"/>
                      <a:pt x="31357" y="39723"/>
                      <a:pt x="33263" y="38673"/>
                    </a:cubicBezTo>
                    <a:cubicBezTo>
                      <a:pt x="38484" y="35881"/>
                      <a:pt x="40360" y="26907"/>
                      <a:pt x="38237" y="19824"/>
                    </a:cubicBezTo>
                    <a:cubicBezTo>
                      <a:pt x="36113" y="12727"/>
                      <a:pt x="29030" y="2124"/>
                      <a:pt x="28783" y="917"/>
                    </a:cubicBezTo>
                    <a:lnTo>
                      <a:pt x="11330" y="1"/>
                    </a:lnTo>
                    <a:close/>
                  </a:path>
                </a:pathLst>
              </a:custGeom>
              <a:solidFill>
                <a:srgbClr val="F67A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67"/>
              <p:cNvSpPr/>
              <p:nvPr/>
            </p:nvSpPr>
            <p:spPr>
              <a:xfrm>
                <a:off x="5975438" y="913773"/>
                <a:ext cx="1106776" cy="958694"/>
              </a:xfrm>
              <a:custGeom>
                <a:avLst/>
                <a:gdLst/>
                <a:ahLst/>
                <a:cxnLst/>
                <a:rect l="l" t="t" r="r" b="b"/>
                <a:pathLst>
                  <a:path w="50308" h="43577" extrusionOk="0">
                    <a:moveTo>
                      <a:pt x="45217" y="0"/>
                    </a:moveTo>
                    <a:lnTo>
                      <a:pt x="39400" y="3753"/>
                    </a:lnTo>
                    <a:cubicBezTo>
                      <a:pt x="39400" y="3753"/>
                      <a:pt x="46963" y="16057"/>
                      <a:pt x="44607" y="21031"/>
                    </a:cubicBezTo>
                    <a:cubicBezTo>
                      <a:pt x="42236" y="25991"/>
                      <a:pt x="36360" y="28783"/>
                      <a:pt x="38236" y="32841"/>
                    </a:cubicBezTo>
                    <a:cubicBezTo>
                      <a:pt x="39835" y="36222"/>
                      <a:pt x="32930" y="40861"/>
                      <a:pt x="29254" y="40861"/>
                    </a:cubicBezTo>
                    <a:cubicBezTo>
                      <a:pt x="28582" y="40861"/>
                      <a:pt x="28018" y="40706"/>
                      <a:pt x="27634" y="40360"/>
                    </a:cubicBezTo>
                    <a:cubicBezTo>
                      <a:pt x="25331" y="38286"/>
                      <a:pt x="24961" y="35015"/>
                      <a:pt x="21640" y="35015"/>
                    </a:cubicBezTo>
                    <a:cubicBezTo>
                      <a:pt x="21374" y="35015"/>
                      <a:pt x="21090" y="35036"/>
                      <a:pt x="20784" y="35081"/>
                    </a:cubicBezTo>
                    <a:cubicBezTo>
                      <a:pt x="20629" y="35101"/>
                      <a:pt x="20468" y="35111"/>
                      <a:pt x="20302" y="35111"/>
                    </a:cubicBezTo>
                    <a:cubicBezTo>
                      <a:pt x="15998" y="35111"/>
                      <a:pt x="8199" y="28282"/>
                      <a:pt x="6967" y="18297"/>
                    </a:cubicBezTo>
                    <a:cubicBezTo>
                      <a:pt x="6945" y="18293"/>
                      <a:pt x="6918" y="18292"/>
                      <a:pt x="6887" y="18292"/>
                    </a:cubicBezTo>
                    <a:cubicBezTo>
                      <a:pt x="5870" y="18292"/>
                      <a:pt x="0" y="20057"/>
                      <a:pt x="0" y="20057"/>
                    </a:cubicBezTo>
                    <a:lnTo>
                      <a:pt x="8974" y="36244"/>
                    </a:lnTo>
                    <a:cubicBezTo>
                      <a:pt x="8974" y="36244"/>
                      <a:pt x="21700" y="43443"/>
                      <a:pt x="23692" y="43574"/>
                    </a:cubicBezTo>
                    <a:cubicBezTo>
                      <a:pt x="23715" y="43576"/>
                      <a:pt x="23739" y="43576"/>
                      <a:pt x="23765" y="43576"/>
                    </a:cubicBezTo>
                    <a:cubicBezTo>
                      <a:pt x="26121" y="43576"/>
                      <a:pt x="44871" y="38445"/>
                      <a:pt x="46425" y="29757"/>
                    </a:cubicBezTo>
                    <a:lnTo>
                      <a:pt x="50308" y="19388"/>
                    </a:lnTo>
                    <a:lnTo>
                      <a:pt x="45217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67"/>
              <p:cNvSpPr/>
              <p:nvPr/>
            </p:nvSpPr>
            <p:spPr>
              <a:xfrm>
                <a:off x="5842338" y="505805"/>
                <a:ext cx="1267728" cy="1345454"/>
              </a:xfrm>
              <a:custGeom>
                <a:avLst/>
                <a:gdLst/>
                <a:ahLst/>
                <a:cxnLst/>
                <a:rect l="l" t="t" r="r" b="b"/>
                <a:pathLst>
                  <a:path w="57624" h="61157" extrusionOk="0">
                    <a:moveTo>
                      <a:pt x="27270" y="1"/>
                    </a:moveTo>
                    <a:cubicBezTo>
                      <a:pt x="26775" y="59"/>
                      <a:pt x="26295" y="59"/>
                      <a:pt x="25816" y="117"/>
                    </a:cubicBezTo>
                    <a:cubicBezTo>
                      <a:pt x="21627" y="481"/>
                      <a:pt x="17744" y="1761"/>
                      <a:pt x="14297" y="3811"/>
                    </a:cubicBezTo>
                    <a:cubicBezTo>
                      <a:pt x="13817" y="4117"/>
                      <a:pt x="13322" y="4422"/>
                      <a:pt x="12842" y="4728"/>
                    </a:cubicBezTo>
                    <a:cubicBezTo>
                      <a:pt x="9628" y="6909"/>
                      <a:pt x="6836" y="9818"/>
                      <a:pt x="4727" y="13149"/>
                    </a:cubicBezTo>
                    <a:cubicBezTo>
                      <a:pt x="4480" y="13570"/>
                      <a:pt x="4232" y="13992"/>
                      <a:pt x="4000" y="14428"/>
                    </a:cubicBezTo>
                    <a:cubicBezTo>
                      <a:pt x="1454" y="18850"/>
                      <a:pt x="0" y="24057"/>
                      <a:pt x="0" y="29569"/>
                    </a:cubicBezTo>
                    <a:cubicBezTo>
                      <a:pt x="0" y="40899"/>
                      <a:pt x="6050" y="50788"/>
                      <a:pt x="14966" y="55748"/>
                    </a:cubicBezTo>
                    <a:cubicBezTo>
                      <a:pt x="15024" y="55748"/>
                      <a:pt x="15082" y="55806"/>
                      <a:pt x="15082" y="55806"/>
                    </a:cubicBezTo>
                    <a:cubicBezTo>
                      <a:pt x="17875" y="57813"/>
                      <a:pt x="21380" y="59689"/>
                      <a:pt x="25932" y="61086"/>
                    </a:cubicBezTo>
                    <a:cubicBezTo>
                      <a:pt x="26094" y="61134"/>
                      <a:pt x="26255" y="61156"/>
                      <a:pt x="26411" y="61156"/>
                    </a:cubicBezTo>
                    <a:cubicBezTo>
                      <a:pt x="27245" y="61156"/>
                      <a:pt x="27936" y="60511"/>
                      <a:pt x="27997" y="59689"/>
                    </a:cubicBezTo>
                    <a:lnTo>
                      <a:pt x="28055" y="59151"/>
                    </a:lnTo>
                    <a:lnTo>
                      <a:pt x="27503" y="59151"/>
                    </a:lnTo>
                    <a:cubicBezTo>
                      <a:pt x="26179" y="59079"/>
                      <a:pt x="22543" y="58424"/>
                      <a:pt x="18544" y="54424"/>
                    </a:cubicBezTo>
                    <a:cubicBezTo>
                      <a:pt x="15024" y="50905"/>
                      <a:pt x="12057" y="45145"/>
                      <a:pt x="10603" y="41931"/>
                    </a:cubicBezTo>
                    <a:cubicBezTo>
                      <a:pt x="10108" y="40899"/>
                      <a:pt x="10908" y="39691"/>
                      <a:pt x="12057" y="39691"/>
                    </a:cubicBezTo>
                    <a:lnTo>
                      <a:pt x="15926" y="39691"/>
                    </a:lnTo>
                    <a:cubicBezTo>
                      <a:pt x="16173" y="39691"/>
                      <a:pt x="16420" y="39633"/>
                      <a:pt x="16653" y="39517"/>
                    </a:cubicBezTo>
                    <a:lnTo>
                      <a:pt x="47384" y="24609"/>
                    </a:lnTo>
                    <a:cubicBezTo>
                      <a:pt x="47631" y="24478"/>
                      <a:pt x="47806" y="24362"/>
                      <a:pt x="47922" y="24173"/>
                    </a:cubicBezTo>
                    <a:lnTo>
                      <a:pt x="48650" y="23329"/>
                    </a:lnTo>
                    <a:cubicBezTo>
                      <a:pt x="48977" y="22935"/>
                      <a:pt x="49418" y="22753"/>
                      <a:pt x="49854" y="22753"/>
                    </a:cubicBezTo>
                    <a:cubicBezTo>
                      <a:pt x="50559" y="22753"/>
                      <a:pt x="51253" y="23230"/>
                      <a:pt x="51442" y="24057"/>
                    </a:cubicBezTo>
                    <a:lnTo>
                      <a:pt x="53987" y="36972"/>
                    </a:lnTo>
                    <a:cubicBezTo>
                      <a:pt x="54045" y="37263"/>
                      <a:pt x="53987" y="37568"/>
                      <a:pt x="53871" y="37873"/>
                    </a:cubicBezTo>
                    <a:lnTo>
                      <a:pt x="49508" y="47938"/>
                    </a:lnTo>
                    <a:lnTo>
                      <a:pt x="49740" y="48360"/>
                    </a:lnTo>
                    <a:cubicBezTo>
                      <a:pt x="50064" y="48830"/>
                      <a:pt x="50556" y="49057"/>
                      <a:pt x="51055" y="49057"/>
                    </a:cubicBezTo>
                    <a:cubicBezTo>
                      <a:pt x="51589" y="49057"/>
                      <a:pt x="52129" y="48798"/>
                      <a:pt x="52475" y="48301"/>
                    </a:cubicBezTo>
                    <a:lnTo>
                      <a:pt x="57318" y="40244"/>
                    </a:lnTo>
                    <a:cubicBezTo>
                      <a:pt x="57507" y="39939"/>
                      <a:pt x="57623" y="39633"/>
                      <a:pt x="57565" y="39270"/>
                    </a:cubicBezTo>
                    <a:cubicBezTo>
                      <a:pt x="57318" y="36361"/>
                      <a:pt x="55921" y="22122"/>
                      <a:pt x="54409" y="19388"/>
                    </a:cubicBezTo>
                    <a:lnTo>
                      <a:pt x="54351" y="19388"/>
                    </a:lnTo>
                    <a:cubicBezTo>
                      <a:pt x="52053" y="12785"/>
                      <a:pt x="47631" y="7331"/>
                      <a:pt x="41930" y="3884"/>
                    </a:cubicBezTo>
                    <a:cubicBezTo>
                      <a:pt x="41508" y="3637"/>
                      <a:pt x="41087" y="3390"/>
                      <a:pt x="40650" y="3157"/>
                    </a:cubicBezTo>
                    <a:cubicBezTo>
                      <a:pt x="36840" y="1150"/>
                      <a:pt x="32593" y="1"/>
                      <a:pt x="28055" y="1"/>
                    </a:cubicBezTo>
                    <a:close/>
                  </a:path>
                </a:pathLst>
              </a:custGeom>
              <a:solidFill>
                <a:srgbClr val="E33B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67"/>
              <p:cNvSpPr/>
              <p:nvPr/>
            </p:nvSpPr>
            <p:spPr>
              <a:xfrm>
                <a:off x="5930316" y="795061"/>
                <a:ext cx="269104" cy="81334"/>
              </a:xfrm>
              <a:custGeom>
                <a:avLst/>
                <a:gdLst/>
                <a:ahLst/>
                <a:cxnLst/>
                <a:rect l="l" t="t" r="r" b="b"/>
                <a:pathLst>
                  <a:path w="12232" h="3697" extrusionOk="0">
                    <a:moveTo>
                      <a:pt x="728" y="1"/>
                    </a:moveTo>
                    <a:cubicBezTo>
                      <a:pt x="481" y="422"/>
                      <a:pt x="233" y="844"/>
                      <a:pt x="1" y="1280"/>
                    </a:cubicBezTo>
                    <a:cubicBezTo>
                      <a:pt x="3637" y="2662"/>
                      <a:pt x="7389" y="3462"/>
                      <a:pt x="11330" y="3695"/>
                    </a:cubicBezTo>
                    <a:cubicBezTo>
                      <a:pt x="11349" y="3696"/>
                      <a:pt x="11367" y="3697"/>
                      <a:pt x="11385" y="3697"/>
                    </a:cubicBezTo>
                    <a:cubicBezTo>
                      <a:pt x="12232" y="3697"/>
                      <a:pt x="12214" y="2370"/>
                      <a:pt x="11330" y="2299"/>
                    </a:cubicBezTo>
                    <a:cubicBezTo>
                      <a:pt x="7694" y="2066"/>
                      <a:pt x="4117" y="1280"/>
                      <a:pt x="728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67"/>
              <p:cNvSpPr/>
              <p:nvPr/>
            </p:nvSpPr>
            <p:spPr>
              <a:xfrm>
                <a:off x="6124862" y="505805"/>
                <a:ext cx="317416" cy="221738"/>
              </a:xfrm>
              <a:custGeom>
                <a:avLst/>
                <a:gdLst/>
                <a:ahLst/>
                <a:cxnLst/>
                <a:rect l="l" t="t" r="r" b="b"/>
                <a:pathLst>
                  <a:path w="14428" h="10079" extrusionOk="0">
                    <a:moveTo>
                      <a:pt x="14428" y="1"/>
                    </a:moveTo>
                    <a:cubicBezTo>
                      <a:pt x="13933" y="59"/>
                      <a:pt x="13453" y="59"/>
                      <a:pt x="12974" y="117"/>
                    </a:cubicBezTo>
                    <a:cubicBezTo>
                      <a:pt x="12246" y="2851"/>
                      <a:pt x="11577" y="5571"/>
                      <a:pt x="11083" y="8364"/>
                    </a:cubicBezTo>
                    <a:cubicBezTo>
                      <a:pt x="7883" y="6851"/>
                      <a:pt x="4669" y="5338"/>
                      <a:pt x="1455" y="3811"/>
                    </a:cubicBezTo>
                    <a:cubicBezTo>
                      <a:pt x="975" y="4117"/>
                      <a:pt x="480" y="4422"/>
                      <a:pt x="0" y="4728"/>
                    </a:cubicBezTo>
                    <a:cubicBezTo>
                      <a:pt x="3753" y="6487"/>
                      <a:pt x="7520" y="8247"/>
                      <a:pt x="11272" y="9993"/>
                    </a:cubicBezTo>
                    <a:cubicBezTo>
                      <a:pt x="11381" y="10049"/>
                      <a:pt x="11511" y="10078"/>
                      <a:pt x="11643" y="10078"/>
                    </a:cubicBezTo>
                    <a:cubicBezTo>
                      <a:pt x="11951" y="10078"/>
                      <a:pt x="12264" y="9917"/>
                      <a:pt x="12305" y="9571"/>
                    </a:cubicBezTo>
                    <a:cubicBezTo>
                      <a:pt x="12843" y="6357"/>
                      <a:pt x="13570" y="3157"/>
                      <a:pt x="14428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67"/>
              <p:cNvSpPr/>
              <p:nvPr/>
            </p:nvSpPr>
            <p:spPr>
              <a:xfrm>
                <a:off x="6621820" y="575237"/>
                <a:ext cx="143000" cy="250712"/>
              </a:xfrm>
              <a:custGeom>
                <a:avLst/>
                <a:gdLst/>
                <a:ahLst/>
                <a:cxnLst/>
                <a:rect l="l" t="t" r="r" b="b"/>
                <a:pathLst>
                  <a:path w="6500" h="11396" extrusionOk="0">
                    <a:moveTo>
                      <a:pt x="5219" y="1"/>
                    </a:moveTo>
                    <a:cubicBezTo>
                      <a:pt x="4318" y="3753"/>
                      <a:pt x="2674" y="7200"/>
                      <a:pt x="376" y="10356"/>
                    </a:cubicBezTo>
                    <a:cubicBezTo>
                      <a:pt x="1" y="10904"/>
                      <a:pt x="475" y="11395"/>
                      <a:pt x="979" y="11395"/>
                    </a:cubicBezTo>
                    <a:cubicBezTo>
                      <a:pt x="1197" y="11395"/>
                      <a:pt x="1421" y="11303"/>
                      <a:pt x="1583" y="11083"/>
                    </a:cubicBezTo>
                    <a:cubicBezTo>
                      <a:pt x="3896" y="7927"/>
                      <a:pt x="5525" y="4422"/>
                      <a:pt x="6499" y="728"/>
                    </a:cubicBezTo>
                    <a:cubicBezTo>
                      <a:pt x="6077" y="481"/>
                      <a:pt x="5656" y="234"/>
                      <a:pt x="5219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67"/>
              <p:cNvSpPr/>
              <p:nvPr/>
            </p:nvSpPr>
            <p:spPr>
              <a:xfrm>
                <a:off x="6496662" y="1591835"/>
                <a:ext cx="502678" cy="327162"/>
              </a:xfrm>
              <a:custGeom>
                <a:avLst/>
                <a:gdLst/>
                <a:ahLst/>
                <a:cxnLst/>
                <a:rect l="l" t="t" r="r" b="b"/>
                <a:pathLst>
                  <a:path w="22849" h="14871" extrusionOk="0">
                    <a:moveTo>
                      <a:pt x="16060" y="1"/>
                    </a:moveTo>
                    <a:cubicBezTo>
                      <a:pt x="15464" y="1"/>
                      <a:pt x="14868" y="170"/>
                      <a:pt x="14370" y="507"/>
                    </a:cubicBezTo>
                    <a:cubicBezTo>
                      <a:pt x="11883" y="2078"/>
                      <a:pt x="6676" y="5234"/>
                      <a:pt x="2255" y="6805"/>
                    </a:cubicBezTo>
                    <a:cubicBezTo>
                      <a:pt x="800" y="7357"/>
                      <a:pt x="0" y="8812"/>
                      <a:pt x="364" y="10266"/>
                    </a:cubicBezTo>
                    <a:lnTo>
                      <a:pt x="917" y="12564"/>
                    </a:lnTo>
                    <a:cubicBezTo>
                      <a:pt x="1253" y="13967"/>
                      <a:pt x="2550" y="14870"/>
                      <a:pt x="3953" y="14870"/>
                    </a:cubicBezTo>
                    <a:cubicBezTo>
                      <a:pt x="4311" y="14870"/>
                      <a:pt x="4675" y="14812"/>
                      <a:pt x="5033" y="14688"/>
                    </a:cubicBezTo>
                    <a:cubicBezTo>
                      <a:pt x="9338" y="13175"/>
                      <a:pt x="16799" y="10208"/>
                      <a:pt x="21162" y="6630"/>
                    </a:cubicBezTo>
                    <a:cubicBezTo>
                      <a:pt x="22849" y="5234"/>
                      <a:pt x="22485" y="2631"/>
                      <a:pt x="20493" y="1714"/>
                    </a:cubicBezTo>
                    <a:lnTo>
                      <a:pt x="17453" y="333"/>
                    </a:lnTo>
                    <a:cubicBezTo>
                      <a:pt x="17024" y="111"/>
                      <a:pt x="16542" y="1"/>
                      <a:pt x="16060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67"/>
              <p:cNvSpPr/>
              <p:nvPr/>
            </p:nvSpPr>
            <p:spPr>
              <a:xfrm>
                <a:off x="6058312" y="988287"/>
                <a:ext cx="981024" cy="886688"/>
              </a:xfrm>
              <a:custGeom>
                <a:avLst/>
                <a:gdLst/>
                <a:ahLst/>
                <a:cxnLst/>
                <a:rect l="l" t="t" r="r" b="b"/>
                <a:pathLst>
                  <a:path w="44592" h="40304" extrusionOk="0">
                    <a:moveTo>
                      <a:pt x="40308" y="707"/>
                    </a:moveTo>
                    <a:cubicBezTo>
                      <a:pt x="40379" y="707"/>
                      <a:pt x="40454" y="714"/>
                      <a:pt x="40534" y="729"/>
                    </a:cubicBezTo>
                    <a:cubicBezTo>
                      <a:pt x="40781" y="788"/>
                      <a:pt x="40956" y="977"/>
                      <a:pt x="41014" y="1224"/>
                    </a:cubicBezTo>
                    <a:cubicBezTo>
                      <a:pt x="41087" y="1282"/>
                      <a:pt x="41087" y="1340"/>
                      <a:pt x="41087" y="1398"/>
                    </a:cubicBezTo>
                    <a:cubicBezTo>
                      <a:pt x="41320" y="2547"/>
                      <a:pt x="41567" y="3696"/>
                      <a:pt x="41814" y="4918"/>
                    </a:cubicBezTo>
                    <a:cubicBezTo>
                      <a:pt x="41989" y="5762"/>
                      <a:pt x="42105" y="6605"/>
                      <a:pt x="42294" y="7463"/>
                    </a:cubicBezTo>
                    <a:cubicBezTo>
                      <a:pt x="42410" y="8060"/>
                      <a:pt x="42541" y="8729"/>
                      <a:pt x="42658" y="9339"/>
                    </a:cubicBezTo>
                    <a:cubicBezTo>
                      <a:pt x="41989" y="9950"/>
                      <a:pt x="41320" y="10547"/>
                      <a:pt x="40592" y="11099"/>
                    </a:cubicBezTo>
                    <a:cubicBezTo>
                      <a:pt x="40112" y="11463"/>
                      <a:pt x="39632" y="11826"/>
                      <a:pt x="39138" y="12132"/>
                    </a:cubicBezTo>
                    <a:cubicBezTo>
                      <a:pt x="38469" y="11157"/>
                      <a:pt x="37873" y="10183"/>
                      <a:pt x="37145" y="9223"/>
                    </a:cubicBezTo>
                    <a:cubicBezTo>
                      <a:pt x="36840" y="8729"/>
                      <a:pt x="36535" y="8307"/>
                      <a:pt x="36229" y="7885"/>
                    </a:cubicBezTo>
                    <a:cubicBezTo>
                      <a:pt x="36171" y="7769"/>
                      <a:pt x="36113" y="7696"/>
                      <a:pt x="36055" y="7638"/>
                    </a:cubicBezTo>
                    <a:cubicBezTo>
                      <a:pt x="35386" y="6678"/>
                      <a:pt x="34658" y="5762"/>
                      <a:pt x="33931" y="4860"/>
                    </a:cubicBezTo>
                    <a:cubicBezTo>
                      <a:pt x="34106" y="4729"/>
                      <a:pt x="34353" y="4613"/>
                      <a:pt x="34600" y="4554"/>
                    </a:cubicBezTo>
                    <a:cubicBezTo>
                      <a:pt x="35197" y="4249"/>
                      <a:pt x="35807" y="3944"/>
                      <a:pt x="36476" y="3638"/>
                    </a:cubicBezTo>
                    <a:cubicBezTo>
                      <a:pt x="36724" y="3522"/>
                      <a:pt x="36956" y="3405"/>
                      <a:pt x="37262" y="3216"/>
                    </a:cubicBezTo>
                    <a:cubicBezTo>
                      <a:pt x="37451" y="3158"/>
                      <a:pt x="37625" y="3042"/>
                      <a:pt x="37873" y="2969"/>
                    </a:cubicBezTo>
                    <a:cubicBezTo>
                      <a:pt x="38178" y="2795"/>
                      <a:pt x="38353" y="2547"/>
                      <a:pt x="38600" y="2242"/>
                    </a:cubicBezTo>
                    <a:cubicBezTo>
                      <a:pt x="38905" y="1878"/>
                      <a:pt x="39196" y="1515"/>
                      <a:pt x="39502" y="1151"/>
                    </a:cubicBezTo>
                    <a:cubicBezTo>
                      <a:pt x="39560" y="1035"/>
                      <a:pt x="39691" y="977"/>
                      <a:pt x="39807" y="860"/>
                    </a:cubicBezTo>
                    <a:cubicBezTo>
                      <a:pt x="39946" y="764"/>
                      <a:pt x="40109" y="707"/>
                      <a:pt x="40308" y="707"/>
                    </a:cubicBezTo>
                    <a:close/>
                    <a:moveTo>
                      <a:pt x="33262" y="5151"/>
                    </a:moveTo>
                    <a:cubicBezTo>
                      <a:pt x="33989" y="6067"/>
                      <a:pt x="34717" y="7041"/>
                      <a:pt x="35386" y="7943"/>
                    </a:cubicBezTo>
                    <a:cubicBezTo>
                      <a:pt x="35996" y="8729"/>
                      <a:pt x="36535" y="9587"/>
                      <a:pt x="37087" y="10372"/>
                    </a:cubicBezTo>
                    <a:cubicBezTo>
                      <a:pt x="37567" y="11099"/>
                      <a:pt x="38047" y="11826"/>
                      <a:pt x="38542" y="12554"/>
                    </a:cubicBezTo>
                    <a:cubicBezTo>
                      <a:pt x="36535" y="13877"/>
                      <a:pt x="34411" y="15041"/>
                      <a:pt x="32288" y="16190"/>
                    </a:cubicBezTo>
                    <a:cubicBezTo>
                      <a:pt x="31866" y="15041"/>
                      <a:pt x="31386" y="13877"/>
                      <a:pt x="30833" y="12728"/>
                    </a:cubicBezTo>
                    <a:cubicBezTo>
                      <a:pt x="30237" y="11405"/>
                      <a:pt x="29626" y="10125"/>
                      <a:pt x="28957" y="8859"/>
                    </a:cubicBezTo>
                    <a:cubicBezTo>
                      <a:pt x="28783" y="8423"/>
                      <a:pt x="28535" y="8001"/>
                      <a:pt x="28288" y="7580"/>
                    </a:cubicBezTo>
                    <a:cubicBezTo>
                      <a:pt x="29873" y="6794"/>
                      <a:pt x="31444" y="6067"/>
                      <a:pt x="32957" y="5340"/>
                    </a:cubicBezTo>
                    <a:cubicBezTo>
                      <a:pt x="33088" y="5282"/>
                      <a:pt x="33146" y="5223"/>
                      <a:pt x="33262" y="5151"/>
                    </a:cubicBezTo>
                    <a:close/>
                    <a:moveTo>
                      <a:pt x="42832" y="10125"/>
                    </a:moveTo>
                    <a:cubicBezTo>
                      <a:pt x="42905" y="10430"/>
                      <a:pt x="42963" y="10677"/>
                      <a:pt x="42963" y="10910"/>
                    </a:cubicBezTo>
                    <a:cubicBezTo>
                      <a:pt x="43268" y="12248"/>
                      <a:pt x="43501" y="13644"/>
                      <a:pt x="43807" y="15041"/>
                    </a:cubicBezTo>
                    <a:cubicBezTo>
                      <a:pt x="43865" y="15332"/>
                      <a:pt x="43865" y="15579"/>
                      <a:pt x="43748" y="15884"/>
                    </a:cubicBezTo>
                    <a:cubicBezTo>
                      <a:pt x="43443" y="16422"/>
                      <a:pt x="43196" y="16975"/>
                      <a:pt x="42963" y="17586"/>
                    </a:cubicBezTo>
                    <a:cubicBezTo>
                      <a:pt x="42716" y="18124"/>
                      <a:pt x="42469" y="18677"/>
                      <a:pt x="42236" y="19273"/>
                    </a:cubicBezTo>
                    <a:cubicBezTo>
                      <a:pt x="42178" y="18066"/>
                      <a:pt x="41814" y="16975"/>
                      <a:pt x="41261" y="15884"/>
                    </a:cubicBezTo>
                    <a:cubicBezTo>
                      <a:pt x="40840" y="14968"/>
                      <a:pt x="40360" y="14124"/>
                      <a:pt x="39807" y="13281"/>
                    </a:cubicBezTo>
                    <a:cubicBezTo>
                      <a:pt x="39691" y="13092"/>
                      <a:pt x="39632" y="12917"/>
                      <a:pt x="39502" y="12728"/>
                    </a:cubicBezTo>
                    <a:cubicBezTo>
                      <a:pt x="39923" y="12423"/>
                      <a:pt x="40360" y="12132"/>
                      <a:pt x="40781" y="11826"/>
                    </a:cubicBezTo>
                    <a:cubicBezTo>
                      <a:pt x="41509" y="11274"/>
                      <a:pt x="42178" y="10736"/>
                      <a:pt x="42832" y="10125"/>
                    </a:cubicBezTo>
                    <a:close/>
                    <a:moveTo>
                      <a:pt x="27692" y="7885"/>
                    </a:moveTo>
                    <a:lnTo>
                      <a:pt x="28230" y="8976"/>
                    </a:lnTo>
                    <a:cubicBezTo>
                      <a:pt x="29510" y="11405"/>
                      <a:pt x="30659" y="13950"/>
                      <a:pt x="31691" y="16495"/>
                    </a:cubicBezTo>
                    <a:cubicBezTo>
                      <a:pt x="30833" y="16917"/>
                      <a:pt x="29990" y="17339"/>
                      <a:pt x="29146" y="17760"/>
                    </a:cubicBezTo>
                    <a:cubicBezTo>
                      <a:pt x="27692" y="18488"/>
                      <a:pt x="26179" y="19215"/>
                      <a:pt x="24725" y="19942"/>
                    </a:cubicBezTo>
                    <a:cubicBezTo>
                      <a:pt x="24230" y="18968"/>
                      <a:pt x="23750" y="18008"/>
                      <a:pt x="23198" y="17033"/>
                    </a:cubicBezTo>
                    <a:cubicBezTo>
                      <a:pt x="22238" y="15157"/>
                      <a:pt x="21263" y="13339"/>
                      <a:pt x="20289" y="11521"/>
                    </a:cubicBezTo>
                    <a:cubicBezTo>
                      <a:pt x="20289" y="11521"/>
                      <a:pt x="20231" y="11521"/>
                      <a:pt x="20231" y="11463"/>
                    </a:cubicBezTo>
                    <a:cubicBezTo>
                      <a:pt x="21016" y="11099"/>
                      <a:pt x="21816" y="10736"/>
                      <a:pt x="22543" y="10372"/>
                    </a:cubicBezTo>
                    <a:cubicBezTo>
                      <a:pt x="22834" y="10241"/>
                      <a:pt x="23081" y="10125"/>
                      <a:pt x="23387" y="9950"/>
                    </a:cubicBezTo>
                    <a:cubicBezTo>
                      <a:pt x="24783" y="9281"/>
                      <a:pt x="26237" y="8554"/>
                      <a:pt x="27692" y="7885"/>
                    </a:cubicBezTo>
                    <a:close/>
                    <a:moveTo>
                      <a:pt x="19635" y="11768"/>
                    </a:moveTo>
                    <a:lnTo>
                      <a:pt x="19635" y="11885"/>
                    </a:lnTo>
                    <a:cubicBezTo>
                      <a:pt x="21147" y="14677"/>
                      <a:pt x="22660" y="17397"/>
                      <a:pt x="24056" y="20247"/>
                    </a:cubicBezTo>
                    <a:cubicBezTo>
                      <a:pt x="23925" y="20306"/>
                      <a:pt x="23750" y="20364"/>
                      <a:pt x="23634" y="20422"/>
                    </a:cubicBezTo>
                    <a:cubicBezTo>
                      <a:pt x="21932" y="21222"/>
                      <a:pt x="20231" y="22007"/>
                      <a:pt x="18544" y="22734"/>
                    </a:cubicBezTo>
                    <a:cubicBezTo>
                      <a:pt x="17017" y="23403"/>
                      <a:pt x="15504" y="24058"/>
                      <a:pt x="13933" y="24669"/>
                    </a:cubicBezTo>
                    <a:cubicBezTo>
                      <a:pt x="13744" y="24785"/>
                      <a:pt x="13570" y="24858"/>
                      <a:pt x="13322" y="24916"/>
                    </a:cubicBezTo>
                    <a:cubicBezTo>
                      <a:pt x="13148" y="24611"/>
                      <a:pt x="13017" y="24247"/>
                      <a:pt x="12843" y="23942"/>
                    </a:cubicBezTo>
                    <a:cubicBezTo>
                      <a:pt x="12726" y="23636"/>
                      <a:pt x="12595" y="23403"/>
                      <a:pt x="12479" y="23098"/>
                    </a:cubicBezTo>
                    <a:cubicBezTo>
                      <a:pt x="12232" y="22604"/>
                      <a:pt x="11999" y="22124"/>
                      <a:pt x="11810" y="21585"/>
                    </a:cubicBezTo>
                    <a:cubicBezTo>
                      <a:pt x="11083" y="19942"/>
                      <a:pt x="10472" y="18182"/>
                      <a:pt x="9934" y="16495"/>
                    </a:cubicBezTo>
                    <a:cubicBezTo>
                      <a:pt x="10661" y="16131"/>
                      <a:pt x="11330" y="15826"/>
                      <a:pt x="12057" y="15462"/>
                    </a:cubicBezTo>
                    <a:cubicBezTo>
                      <a:pt x="13686" y="14677"/>
                      <a:pt x="15330" y="13877"/>
                      <a:pt x="16958" y="13092"/>
                    </a:cubicBezTo>
                    <a:cubicBezTo>
                      <a:pt x="17875" y="12670"/>
                      <a:pt x="18718" y="12248"/>
                      <a:pt x="19635" y="11768"/>
                    </a:cubicBezTo>
                    <a:close/>
                    <a:moveTo>
                      <a:pt x="9265" y="16786"/>
                    </a:moveTo>
                    <a:cubicBezTo>
                      <a:pt x="9992" y="18968"/>
                      <a:pt x="10777" y="21091"/>
                      <a:pt x="11694" y="23156"/>
                    </a:cubicBezTo>
                    <a:cubicBezTo>
                      <a:pt x="11868" y="23520"/>
                      <a:pt x="11999" y="23825"/>
                      <a:pt x="12173" y="24189"/>
                    </a:cubicBezTo>
                    <a:cubicBezTo>
                      <a:pt x="12363" y="24494"/>
                      <a:pt x="12479" y="24858"/>
                      <a:pt x="12653" y="25221"/>
                    </a:cubicBezTo>
                    <a:cubicBezTo>
                      <a:pt x="11272" y="25760"/>
                      <a:pt x="9876" y="26240"/>
                      <a:pt x="8421" y="26734"/>
                    </a:cubicBezTo>
                    <a:cubicBezTo>
                      <a:pt x="8421" y="26792"/>
                      <a:pt x="8363" y="26792"/>
                      <a:pt x="8290" y="26792"/>
                    </a:cubicBezTo>
                    <a:cubicBezTo>
                      <a:pt x="7868" y="26909"/>
                      <a:pt x="7447" y="27098"/>
                      <a:pt x="7025" y="27214"/>
                    </a:cubicBezTo>
                    <a:cubicBezTo>
                      <a:pt x="6909" y="26909"/>
                      <a:pt x="6778" y="26603"/>
                      <a:pt x="6661" y="26312"/>
                    </a:cubicBezTo>
                    <a:cubicBezTo>
                      <a:pt x="6240" y="25091"/>
                      <a:pt x="5876" y="23883"/>
                      <a:pt x="5629" y="22604"/>
                    </a:cubicBezTo>
                    <a:cubicBezTo>
                      <a:pt x="5571" y="22371"/>
                      <a:pt x="5571" y="22124"/>
                      <a:pt x="5512" y="21876"/>
                    </a:cubicBezTo>
                    <a:cubicBezTo>
                      <a:pt x="5512" y="21702"/>
                      <a:pt x="5454" y="21455"/>
                      <a:pt x="5454" y="21280"/>
                    </a:cubicBezTo>
                    <a:cubicBezTo>
                      <a:pt x="5323" y="20247"/>
                      <a:pt x="5265" y="19273"/>
                      <a:pt x="5265" y="18240"/>
                    </a:cubicBezTo>
                    <a:lnTo>
                      <a:pt x="5265" y="18124"/>
                    </a:lnTo>
                    <a:cubicBezTo>
                      <a:pt x="5449" y="18124"/>
                      <a:pt x="5638" y="18130"/>
                      <a:pt x="5829" y="18130"/>
                    </a:cubicBezTo>
                    <a:cubicBezTo>
                      <a:pt x="6210" y="18130"/>
                      <a:pt x="6598" y="18105"/>
                      <a:pt x="6967" y="17949"/>
                    </a:cubicBezTo>
                    <a:cubicBezTo>
                      <a:pt x="7447" y="17702"/>
                      <a:pt x="7999" y="17455"/>
                      <a:pt x="8479" y="17222"/>
                    </a:cubicBezTo>
                    <a:cubicBezTo>
                      <a:pt x="8727" y="17033"/>
                      <a:pt x="9017" y="16917"/>
                      <a:pt x="9265" y="16786"/>
                    </a:cubicBezTo>
                    <a:close/>
                    <a:moveTo>
                      <a:pt x="4596" y="18124"/>
                    </a:moveTo>
                    <a:cubicBezTo>
                      <a:pt x="4596" y="18124"/>
                      <a:pt x="4538" y="18182"/>
                      <a:pt x="4538" y="18240"/>
                    </a:cubicBezTo>
                    <a:lnTo>
                      <a:pt x="4538" y="19273"/>
                    </a:lnTo>
                    <a:cubicBezTo>
                      <a:pt x="4596" y="19637"/>
                      <a:pt x="4596" y="20058"/>
                      <a:pt x="4596" y="20422"/>
                    </a:cubicBezTo>
                    <a:cubicBezTo>
                      <a:pt x="4785" y="22604"/>
                      <a:pt x="5265" y="24727"/>
                      <a:pt x="6050" y="26792"/>
                    </a:cubicBezTo>
                    <a:cubicBezTo>
                      <a:pt x="6181" y="27039"/>
                      <a:pt x="6240" y="27214"/>
                      <a:pt x="6356" y="27461"/>
                    </a:cubicBezTo>
                    <a:cubicBezTo>
                      <a:pt x="6181" y="27461"/>
                      <a:pt x="6050" y="27519"/>
                      <a:pt x="5934" y="27578"/>
                    </a:cubicBezTo>
                    <a:cubicBezTo>
                      <a:pt x="5745" y="27578"/>
                      <a:pt x="5571" y="27636"/>
                      <a:pt x="5381" y="27694"/>
                    </a:cubicBezTo>
                    <a:cubicBezTo>
                      <a:pt x="4233" y="26007"/>
                      <a:pt x="3273" y="24189"/>
                      <a:pt x="2298" y="22371"/>
                    </a:cubicBezTo>
                    <a:cubicBezTo>
                      <a:pt x="2051" y="21818"/>
                      <a:pt x="1745" y="21222"/>
                      <a:pt x="1455" y="20611"/>
                    </a:cubicBezTo>
                    <a:cubicBezTo>
                      <a:pt x="1266" y="20247"/>
                      <a:pt x="1018" y="19826"/>
                      <a:pt x="844" y="19404"/>
                    </a:cubicBezTo>
                    <a:cubicBezTo>
                      <a:pt x="844" y="19331"/>
                      <a:pt x="786" y="19273"/>
                      <a:pt x="786" y="19157"/>
                    </a:cubicBezTo>
                    <a:cubicBezTo>
                      <a:pt x="597" y="18604"/>
                      <a:pt x="1018" y="18124"/>
                      <a:pt x="1571" y="18124"/>
                    </a:cubicBezTo>
                    <a:close/>
                    <a:moveTo>
                      <a:pt x="6603" y="28130"/>
                    </a:moveTo>
                    <a:cubicBezTo>
                      <a:pt x="7083" y="29090"/>
                      <a:pt x="7563" y="30006"/>
                      <a:pt x="8174" y="30908"/>
                    </a:cubicBezTo>
                    <a:cubicBezTo>
                      <a:pt x="8596" y="31577"/>
                      <a:pt x="9017" y="32188"/>
                      <a:pt x="9512" y="32726"/>
                    </a:cubicBezTo>
                    <a:cubicBezTo>
                      <a:pt x="8785" y="32057"/>
                      <a:pt x="8058" y="31272"/>
                      <a:pt x="7389" y="30486"/>
                    </a:cubicBezTo>
                    <a:cubicBezTo>
                      <a:pt x="7025" y="30006"/>
                      <a:pt x="6661" y="29585"/>
                      <a:pt x="6356" y="29090"/>
                    </a:cubicBezTo>
                    <a:cubicBezTo>
                      <a:pt x="6181" y="28857"/>
                      <a:pt x="5992" y="28610"/>
                      <a:pt x="5818" y="28363"/>
                    </a:cubicBezTo>
                    <a:cubicBezTo>
                      <a:pt x="6050" y="28305"/>
                      <a:pt x="6240" y="28247"/>
                      <a:pt x="6414" y="28188"/>
                    </a:cubicBezTo>
                    <a:cubicBezTo>
                      <a:pt x="6472" y="28130"/>
                      <a:pt x="6545" y="28130"/>
                      <a:pt x="6603" y="28130"/>
                    </a:cubicBezTo>
                    <a:close/>
                    <a:moveTo>
                      <a:pt x="38905" y="13150"/>
                    </a:moveTo>
                    <a:cubicBezTo>
                      <a:pt x="39196" y="13586"/>
                      <a:pt x="39443" y="14008"/>
                      <a:pt x="39691" y="14430"/>
                    </a:cubicBezTo>
                    <a:cubicBezTo>
                      <a:pt x="39996" y="14968"/>
                      <a:pt x="40229" y="15462"/>
                      <a:pt x="40476" y="15942"/>
                    </a:cubicBezTo>
                    <a:cubicBezTo>
                      <a:pt x="40723" y="16364"/>
                      <a:pt x="40898" y="16728"/>
                      <a:pt x="41014" y="17150"/>
                    </a:cubicBezTo>
                    <a:cubicBezTo>
                      <a:pt x="41320" y="17877"/>
                      <a:pt x="41509" y="18604"/>
                      <a:pt x="41509" y="19331"/>
                    </a:cubicBezTo>
                    <a:cubicBezTo>
                      <a:pt x="41509" y="19581"/>
                      <a:pt x="41714" y="19714"/>
                      <a:pt x="41916" y="19714"/>
                    </a:cubicBezTo>
                    <a:cubicBezTo>
                      <a:pt x="41960" y="19714"/>
                      <a:pt x="42005" y="19708"/>
                      <a:pt x="42047" y="19695"/>
                    </a:cubicBezTo>
                    <a:lnTo>
                      <a:pt x="42047" y="19695"/>
                    </a:lnTo>
                    <a:cubicBezTo>
                      <a:pt x="41872" y="20058"/>
                      <a:pt x="41683" y="20495"/>
                      <a:pt x="41509" y="20858"/>
                    </a:cubicBezTo>
                    <a:cubicBezTo>
                      <a:pt x="41203" y="21585"/>
                      <a:pt x="40898" y="22313"/>
                      <a:pt x="40592" y="23040"/>
                    </a:cubicBezTo>
                    <a:cubicBezTo>
                      <a:pt x="40287" y="23636"/>
                      <a:pt x="40054" y="24305"/>
                      <a:pt x="39749" y="24916"/>
                    </a:cubicBezTo>
                    <a:cubicBezTo>
                      <a:pt x="39691" y="25032"/>
                      <a:pt x="39691" y="25149"/>
                      <a:pt x="39632" y="25221"/>
                    </a:cubicBezTo>
                    <a:cubicBezTo>
                      <a:pt x="39385" y="25760"/>
                      <a:pt x="39443" y="26312"/>
                      <a:pt x="39749" y="26850"/>
                    </a:cubicBezTo>
                    <a:cubicBezTo>
                      <a:pt x="40112" y="27403"/>
                      <a:pt x="40534" y="27941"/>
                      <a:pt x="40898" y="28494"/>
                    </a:cubicBezTo>
                    <a:cubicBezTo>
                      <a:pt x="40840" y="28610"/>
                      <a:pt x="40781" y="28668"/>
                      <a:pt x="40723" y="28785"/>
                    </a:cubicBezTo>
                    <a:cubicBezTo>
                      <a:pt x="40651" y="28916"/>
                      <a:pt x="40592" y="29032"/>
                      <a:pt x="40476" y="29148"/>
                    </a:cubicBezTo>
                    <a:lnTo>
                      <a:pt x="40476" y="29221"/>
                    </a:lnTo>
                    <a:cubicBezTo>
                      <a:pt x="40360" y="29337"/>
                      <a:pt x="40287" y="29454"/>
                      <a:pt x="40229" y="29585"/>
                    </a:cubicBezTo>
                    <a:cubicBezTo>
                      <a:pt x="39502" y="30675"/>
                      <a:pt x="38716" y="31635"/>
                      <a:pt x="37742" y="32610"/>
                    </a:cubicBezTo>
                    <a:cubicBezTo>
                      <a:pt x="37684" y="32668"/>
                      <a:pt x="37567" y="32784"/>
                      <a:pt x="37509" y="32857"/>
                    </a:cubicBezTo>
                    <a:cubicBezTo>
                      <a:pt x="37378" y="32973"/>
                      <a:pt x="37320" y="33032"/>
                      <a:pt x="37204" y="33148"/>
                    </a:cubicBezTo>
                    <a:cubicBezTo>
                      <a:pt x="37087" y="32304"/>
                      <a:pt x="36898" y="31519"/>
                      <a:pt x="36724" y="30734"/>
                    </a:cubicBezTo>
                    <a:cubicBezTo>
                      <a:pt x="36476" y="29585"/>
                      <a:pt x="36229" y="28494"/>
                      <a:pt x="35996" y="27461"/>
                    </a:cubicBezTo>
                    <a:cubicBezTo>
                      <a:pt x="35807" y="26792"/>
                      <a:pt x="35633" y="26181"/>
                      <a:pt x="35502" y="25585"/>
                    </a:cubicBezTo>
                    <a:cubicBezTo>
                      <a:pt x="35444" y="25338"/>
                      <a:pt x="35327" y="25091"/>
                      <a:pt x="35269" y="24858"/>
                    </a:cubicBezTo>
                    <a:cubicBezTo>
                      <a:pt x="35022" y="23825"/>
                      <a:pt x="34658" y="22851"/>
                      <a:pt x="34353" y="21818"/>
                    </a:cubicBezTo>
                    <a:cubicBezTo>
                      <a:pt x="33815" y="20131"/>
                      <a:pt x="33204" y="18488"/>
                      <a:pt x="32593" y="16859"/>
                    </a:cubicBezTo>
                    <a:cubicBezTo>
                      <a:pt x="33684" y="16248"/>
                      <a:pt x="34833" y="15637"/>
                      <a:pt x="35924" y="14968"/>
                    </a:cubicBezTo>
                    <a:cubicBezTo>
                      <a:pt x="36956" y="14372"/>
                      <a:pt x="37931" y="13819"/>
                      <a:pt x="38905" y="13150"/>
                    </a:cubicBezTo>
                    <a:close/>
                    <a:moveTo>
                      <a:pt x="31924" y="17150"/>
                    </a:moveTo>
                    <a:cubicBezTo>
                      <a:pt x="32535" y="18735"/>
                      <a:pt x="33088" y="20247"/>
                      <a:pt x="33626" y="21818"/>
                    </a:cubicBezTo>
                    <a:cubicBezTo>
                      <a:pt x="33931" y="22909"/>
                      <a:pt x="34295" y="24000"/>
                      <a:pt x="34600" y="25149"/>
                    </a:cubicBezTo>
                    <a:cubicBezTo>
                      <a:pt x="34658" y="25338"/>
                      <a:pt x="34717" y="25512"/>
                      <a:pt x="34775" y="25701"/>
                    </a:cubicBezTo>
                    <a:cubicBezTo>
                      <a:pt x="34964" y="26312"/>
                      <a:pt x="35080" y="26909"/>
                      <a:pt x="35269" y="27519"/>
                    </a:cubicBezTo>
                    <a:cubicBezTo>
                      <a:pt x="35269" y="27636"/>
                      <a:pt x="35327" y="27767"/>
                      <a:pt x="35327" y="27825"/>
                    </a:cubicBezTo>
                    <a:cubicBezTo>
                      <a:pt x="35560" y="28916"/>
                      <a:pt x="35807" y="29948"/>
                      <a:pt x="36055" y="31039"/>
                    </a:cubicBezTo>
                    <a:lnTo>
                      <a:pt x="36593" y="33759"/>
                    </a:lnTo>
                    <a:cubicBezTo>
                      <a:pt x="36418" y="33875"/>
                      <a:pt x="36287" y="34006"/>
                      <a:pt x="36171" y="34122"/>
                    </a:cubicBezTo>
                    <a:cubicBezTo>
                      <a:pt x="35327" y="34850"/>
                      <a:pt x="34469" y="35519"/>
                      <a:pt x="33568" y="36057"/>
                    </a:cubicBezTo>
                    <a:cubicBezTo>
                      <a:pt x="32724" y="36609"/>
                      <a:pt x="31924" y="37031"/>
                      <a:pt x="31081" y="37453"/>
                    </a:cubicBezTo>
                    <a:cubicBezTo>
                      <a:pt x="31022" y="37278"/>
                      <a:pt x="30964" y="37031"/>
                      <a:pt x="30964" y="36857"/>
                    </a:cubicBezTo>
                    <a:cubicBezTo>
                      <a:pt x="30833" y="36420"/>
                      <a:pt x="30775" y="36057"/>
                      <a:pt x="30659" y="35635"/>
                    </a:cubicBezTo>
                    <a:cubicBezTo>
                      <a:pt x="30542" y="35039"/>
                      <a:pt x="30353" y="34428"/>
                      <a:pt x="30237" y="33817"/>
                    </a:cubicBezTo>
                    <a:cubicBezTo>
                      <a:pt x="29932" y="32857"/>
                      <a:pt x="29684" y="31883"/>
                      <a:pt x="29321" y="30908"/>
                    </a:cubicBezTo>
                    <a:cubicBezTo>
                      <a:pt x="28361" y="27941"/>
                      <a:pt x="27197" y="25091"/>
                      <a:pt x="25874" y="22313"/>
                    </a:cubicBezTo>
                    <a:cubicBezTo>
                      <a:pt x="25685" y="21876"/>
                      <a:pt x="25452" y="21455"/>
                      <a:pt x="25263" y="21033"/>
                    </a:cubicBezTo>
                    <a:cubicBezTo>
                      <a:pt x="25205" y="20858"/>
                      <a:pt x="25089" y="20727"/>
                      <a:pt x="25016" y="20553"/>
                    </a:cubicBezTo>
                    <a:cubicBezTo>
                      <a:pt x="27328" y="19462"/>
                      <a:pt x="29626" y="18371"/>
                      <a:pt x="31924" y="17150"/>
                    </a:cubicBezTo>
                    <a:close/>
                    <a:moveTo>
                      <a:pt x="24361" y="20858"/>
                    </a:moveTo>
                    <a:cubicBezTo>
                      <a:pt x="24594" y="21338"/>
                      <a:pt x="24841" y="21876"/>
                      <a:pt x="25089" y="22371"/>
                    </a:cubicBezTo>
                    <a:cubicBezTo>
                      <a:pt x="26470" y="25280"/>
                      <a:pt x="27692" y="28188"/>
                      <a:pt x="28724" y="31272"/>
                    </a:cubicBezTo>
                    <a:cubicBezTo>
                      <a:pt x="28783" y="31403"/>
                      <a:pt x="28783" y="31577"/>
                      <a:pt x="28841" y="31766"/>
                    </a:cubicBezTo>
                    <a:cubicBezTo>
                      <a:pt x="29088" y="32552"/>
                      <a:pt x="29321" y="33337"/>
                      <a:pt x="29568" y="34181"/>
                    </a:cubicBezTo>
                    <a:cubicBezTo>
                      <a:pt x="29743" y="34791"/>
                      <a:pt x="29873" y="35402"/>
                      <a:pt x="29990" y="35999"/>
                    </a:cubicBezTo>
                    <a:cubicBezTo>
                      <a:pt x="30106" y="36420"/>
                      <a:pt x="30179" y="36784"/>
                      <a:pt x="30237" y="37148"/>
                    </a:cubicBezTo>
                    <a:cubicBezTo>
                      <a:pt x="30295" y="37337"/>
                      <a:pt x="30353" y="37511"/>
                      <a:pt x="30353" y="37700"/>
                    </a:cubicBezTo>
                    <a:lnTo>
                      <a:pt x="30353" y="37758"/>
                    </a:lnTo>
                    <a:cubicBezTo>
                      <a:pt x="29379" y="38180"/>
                      <a:pt x="28419" y="38544"/>
                      <a:pt x="27386" y="38791"/>
                    </a:cubicBezTo>
                    <a:cubicBezTo>
                      <a:pt x="26834" y="38966"/>
                      <a:pt x="26237" y="39096"/>
                      <a:pt x="25685" y="39213"/>
                    </a:cubicBezTo>
                    <a:cubicBezTo>
                      <a:pt x="24958" y="39329"/>
                      <a:pt x="24289" y="39402"/>
                      <a:pt x="23561" y="39460"/>
                    </a:cubicBezTo>
                    <a:cubicBezTo>
                      <a:pt x="23271" y="39518"/>
                      <a:pt x="23023" y="39518"/>
                      <a:pt x="22718" y="39518"/>
                    </a:cubicBezTo>
                    <a:lnTo>
                      <a:pt x="22718" y="39329"/>
                    </a:lnTo>
                    <a:cubicBezTo>
                      <a:pt x="22601" y="39155"/>
                      <a:pt x="22543" y="38907"/>
                      <a:pt x="22412" y="38733"/>
                    </a:cubicBezTo>
                    <a:cubicBezTo>
                      <a:pt x="22296" y="38427"/>
                      <a:pt x="22107" y="38122"/>
                      <a:pt x="21932" y="37817"/>
                    </a:cubicBezTo>
                    <a:cubicBezTo>
                      <a:pt x="21453" y="37148"/>
                      <a:pt x="20958" y="36493"/>
                      <a:pt x="20478" y="35824"/>
                    </a:cubicBezTo>
                    <a:cubicBezTo>
                      <a:pt x="20231" y="35519"/>
                      <a:pt x="20056" y="35213"/>
                      <a:pt x="19809" y="34966"/>
                    </a:cubicBezTo>
                    <a:cubicBezTo>
                      <a:pt x="18966" y="33875"/>
                      <a:pt x="18107" y="32784"/>
                      <a:pt x="17322" y="31635"/>
                    </a:cubicBezTo>
                    <a:cubicBezTo>
                      <a:pt x="17148" y="31330"/>
                      <a:pt x="16900" y="31039"/>
                      <a:pt x="16726" y="30734"/>
                    </a:cubicBezTo>
                    <a:cubicBezTo>
                      <a:pt x="15635" y="29090"/>
                      <a:pt x="14602" y="27330"/>
                      <a:pt x="13686" y="25585"/>
                    </a:cubicBezTo>
                    <a:cubicBezTo>
                      <a:pt x="15999" y="24669"/>
                      <a:pt x="18296" y="23636"/>
                      <a:pt x="20536" y="22604"/>
                    </a:cubicBezTo>
                    <a:cubicBezTo>
                      <a:pt x="20725" y="22545"/>
                      <a:pt x="20842" y="22487"/>
                      <a:pt x="21016" y="22429"/>
                    </a:cubicBezTo>
                    <a:cubicBezTo>
                      <a:pt x="22107" y="21876"/>
                      <a:pt x="23271" y="21396"/>
                      <a:pt x="24361" y="20858"/>
                    </a:cubicBezTo>
                    <a:close/>
                    <a:moveTo>
                      <a:pt x="13017" y="25876"/>
                    </a:moveTo>
                    <a:cubicBezTo>
                      <a:pt x="14050" y="27883"/>
                      <a:pt x="15199" y="29817"/>
                      <a:pt x="16478" y="31694"/>
                    </a:cubicBezTo>
                    <a:cubicBezTo>
                      <a:pt x="17206" y="32726"/>
                      <a:pt x="17933" y="33759"/>
                      <a:pt x="18660" y="34733"/>
                    </a:cubicBezTo>
                    <a:cubicBezTo>
                      <a:pt x="19198" y="35402"/>
                      <a:pt x="19693" y="35999"/>
                      <a:pt x="20231" y="36668"/>
                    </a:cubicBezTo>
                    <a:cubicBezTo>
                      <a:pt x="20594" y="37148"/>
                      <a:pt x="20900" y="37642"/>
                      <a:pt x="21263" y="38180"/>
                    </a:cubicBezTo>
                    <a:cubicBezTo>
                      <a:pt x="21322" y="38238"/>
                      <a:pt x="21380" y="38369"/>
                      <a:pt x="21453" y="38486"/>
                    </a:cubicBezTo>
                    <a:cubicBezTo>
                      <a:pt x="21627" y="38849"/>
                      <a:pt x="21874" y="39213"/>
                      <a:pt x="21991" y="39576"/>
                    </a:cubicBezTo>
                    <a:lnTo>
                      <a:pt x="20725" y="39576"/>
                    </a:lnTo>
                    <a:cubicBezTo>
                      <a:pt x="20231" y="39518"/>
                      <a:pt x="19751" y="39518"/>
                      <a:pt x="19198" y="39460"/>
                    </a:cubicBezTo>
                    <a:cubicBezTo>
                      <a:pt x="19024" y="39460"/>
                      <a:pt x="18835" y="39460"/>
                      <a:pt x="18660" y="39402"/>
                    </a:cubicBezTo>
                    <a:lnTo>
                      <a:pt x="18471" y="39402"/>
                    </a:lnTo>
                    <a:cubicBezTo>
                      <a:pt x="18544" y="38733"/>
                      <a:pt x="18602" y="37947"/>
                      <a:pt x="18238" y="37395"/>
                    </a:cubicBezTo>
                    <a:cubicBezTo>
                      <a:pt x="18180" y="37337"/>
                      <a:pt x="18107" y="37278"/>
                      <a:pt x="18049" y="37220"/>
                    </a:cubicBezTo>
                    <a:cubicBezTo>
                      <a:pt x="17991" y="37148"/>
                      <a:pt x="17875" y="37089"/>
                      <a:pt x="17817" y="37031"/>
                    </a:cubicBezTo>
                    <a:cubicBezTo>
                      <a:pt x="17380" y="36784"/>
                      <a:pt x="16842" y="36784"/>
                      <a:pt x="16420" y="36668"/>
                    </a:cubicBezTo>
                    <a:cubicBezTo>
                      <a:pt x="15868" y="36551"/>
                      <a:pt x="15388" y="36362"/>
                      <a:pt x="14908" y="36188"/>
                    </a:cubicBezTo>
                    <a:cubicBezTo>
                      <a:pt x="13453" y="35693"/>
                      <a:pt x="12115" y="34908"/>
                      <a:pt x="10908" y="33948"/>
                    </a:cubicBezTo>
                    <a:cubicBezTo>
                      <a:pt x="11083" y="33817"/>
                      <a:pt x="11199" y="33584"/>
                      <a:pt x="11025" y="33395"/>
                    </a:cubicBezTo>
                    <a:cubicBezTo>
                      <a:pt x="9512" y="31766"/>
                      <a:pt x="8290" y="29876"/>
                      <a:pt x="7330" y="27883"/>
                    </a:cubicBezTo>
                    <a:cubicBezTo>
                      <a:pt x="7810" y="27767"/>
                      <a:pt x="8232" y="27578"/>
                      <a:pt x="8727" y="27461"/>
                    </a:cubicBezTo>
                    <a:cubicBezTo>
                      <a:pt x="8785" y="27403"/>
                      <a:pt x="8901" y="27403"/>
                      <a:pt x="8959" y="27330"/>
                    </a:cubicBezTo>
                    <a:cubicBezTo>
                      <a:pt x="10355" y="26909"/>
                      <a:pt x="11694" y="26370"/>
                      <a:pt x="13017" y="25876"/>
                    </a:cubicBezTo>
                    <a:close/>
                    <a:moveTo>
                      <a:pt x="40278" y="0"/>
                    </a:moveTo>
                    <a:cubicBezTo>
                      <a:pt x="39846" y="0"/>
                      <a:pt x="39407" y="177"/>
                      <a:pt x="39080" y="555"/>
                    </a:cubicBezTo>
                    <a:cubicBezTo>
                      <a:pt x="38774" y="860"/>
                      <a:pt x="38542" y="1224"/>
                      <a:pt x="38236" y="1515"/>
                    </a:cubicBezTo>
                    <a:cubicBezTo>
                      <a:pt x="38047" y="1820"/>
                      <a:pt x="37814" y="2126"/>
                      <a:pt x="37509" y="2315"/>
                    </a:cubicBezTo>
                    <a:cubicBezTo>
                      <a:pt x="37378" y="2373"/>
                      <a:pt x="37262" y="2431"/>
                      <a:pt x="37145" y="2489"/>
                    </a:cubicBezTo>
                    <a:cubicBezTo>
                      <a:pt x="37015" y="2547"/>
                      <a:pt x="36956" y="2547"/>
                      <a:pt x="36898" y="2606"/>
                    </a:cubicBezTo>
                    <a:cubicBezTo>
                      <a:pt x="36113" y="2969"/>
                      <a:pt x="35386" y="3333"/>
                      <a:pt x="34600" y="3696"/>
                    </a:cubicBezTo>
                    <a:cubicBezTo>
                      <a:pt x="34469" y="3769"/>
                      <a:pt x="34353" y="3827"/>
                      <a:pt x="34237" y="3885"/>
                    </a:cubicBezTo>
                    <a:cubicBezTo>
                      <a:pt x="32957" y="4554"/>
                      <a:pt x="31633" y="5151"/>
                      <a:pt x="30353" y="5762"/>
                    </a:cubicBezTo>
                    <a:cubicBezTo>
                      <a:pt x="29510" y="6183"/>
                      <a:pt x="28652" y="6605"/>
                      <a:pt x="27866" y="6969"/>
                    </a:cubicBezTo>
                    <a:cubicBezTo>
                      <a:pt x="27692" y="6969"/>
                      <a:pt x="27561" y="7041"/>
                      <a:pt x="27503" y="7158"/>
                    </a:cubicBezTo>
                    <a:cubicBezTo>
                      <a:pt x="26659" y="7580"/>
                      <a:pt x="25816" y="8001"/>
                      <a:pt x="24958" y="8365"/>
                    </a:cubicBezTo>
                    <a:cubicBezTo>
                      <a:pt x="23271" y="9223"/>
                      <a:pt x="21511" y="10067"/>
                      <a:pt x="19751" y="10910"/>
                    </a:cubicBezTo>
                    <a:cubicBezTo>
                      <a:pt x="19635" y="10968"/>
                      <a:pt x="19445" y="11099"/>
                      <a:pt x="19271" y="11157"/>
                    </a:cubicBezTo>
                    <a:cubicBezTo>
                      <a:pt x="17511" y="12001"/>
                      <a:pt x="15693" y="12859"/>
                      <a:pt x="13933" y="13761"/>
                    </a:cubicBezTo>
                    <a:cubicBezTo>
                      <a:pt x="12479" y="14430"/>
                      <a:pt x="11025" y="15157"/>
                      <a:pt x="9570" y="15826"/>
                    </a:cubicBezTo>
                    <a:lnTo>
                      <a:pt x="9570" y="15884"/>
                    </a:lnTo>
                    <a:cubicBezTo>
                      <a:pt x="9535" y="15874"/>
                      <a:pt x="9501" y="15869"/>
                      <a:pt x="9468" y="15869"/>
                    </a:cubicBezTo>
                    <a:cubicBezTo>
                      <a:pt x="9321" y="15869"/>
                      <a:pt x="9196" y="15964"/>
                      <a:pt x="9148" y="16059"/>
                    </a:cubicBezTo>
                    <a:cubicBezTo>
                      <a:pt x="8421" y="16422"/>
                      <a:pt x="7694" y="16728"/>
                      <a:pt x="6967" y="17091"/>
                    </a:cubicBezTo>
                    <a:cubicBezTo>
                      <a:pt x="6836" y="17150"/>
                      <a:pt x="6720" y="17280"/>
                      <a:pt x="6545" y="17339"/>
                    </a:cubicBezTo>
                    <a:cubicBezTo>
                      <a:pt x="6356" y="17397"/>
                      <a:pt x="6181" y="17397"/>
                      <a:pt x="5992" y="17397"/>
                    </a:cubicBezTo>
                    <a:lnTo>
                      <a:pt x="1935" y="17397"/>
                    </a:lnTo>
                    <a:cubicBezTo>
                      <a:pt x="1811" y="17397"/>
                      <a:pt x="1673" y="17382"/>
                      <a:pt x="1529" y="17382"/>
                    </a:cubicBezTo>
                    <a:cubicBezTo>
                      <a:pt x="1386" y="17382"/>
                      <a:pt x="1236" y="17397"/>
                      <a:pt x="1091" y="17455"/>
                    </a:cubicBezTo>
                    <a:cubicBezTo>
                      <a:pt x="422" y="17702"/>
                      <a:pt x="0" y="18371"/>
                      <a:pt x="58" y="19040"/>
                    </a:cubicBezTo>
                    <a:cubicBezTo>
                      <a:pt x="58" y="19273"/>
                      <a:pt x="117" y="19578"/>
                      <a:pt x="233" y="19826"/>
                    </a:cubicBezTo>
                    <a:cubicBezTo>
                      <a:pt x="364" y="20131"/>
                      <a:pt x="538" y="20422"/>
                      <a:pt x="655" y="20669"/>
                    </a:cubicBezTo>
                    <a:cubicBezTo>
                      <a:pt x="960" y="21280"/>
                      <a:pt x="1207" y="21818"/>
                      <a:pt x="1513" y="22371"/>
                    </a:cubicBezTo>
                    <a:cubicBezTo>
                      <a:pt x="2182" y="23767"/>
                      <a:pt x="2967" y="25091"/>
                      <a:pt x="3753" y="26429"/>
                    </a:cubicBezTo>
                    <a:cubicBezTo>
                      <a:pt x="4291" y="27403"/>
                      <a:pt x="4960" y="28363"/>
                      <a:pt x="5629" y="29279"/>
                    </a:cubicBezTo>
                    <a:cubicBezTo>
                      <a:pt x="5818" y="29585"/>
                      <a:pt x="5992" y="29876"/>
                      <a:pt x="6240" y="30123"/>
                    </a:cubicBezTo>
                    <a:cubicBezTo>
                      <a:pt x="7389" y="31635"/>
                      <a:pt x="8654" y="33032"/>
                      <a:pt x="10108" y="34239"/>
                    </a:cubicBezTo>
                    <a:cubicBezTo>
                      <a:pt x="12115" y="35824"/>
                      <a:pt x="14413" y="37089"/>
                      <a:pt x="16958" y="37511"/>
                    </a:cubicBezTo>
                    <a:cubicBezTo>
                      <a:pt x="17569" y="37584"/>
                      <a:pt x="17817" y="37947"/>
                      <a:pt x="17817" y="38544"/>
                    </a:cubicBezTo>
                    <a:cubicBezTo>
                      <a:pt x="17744" y="38602"/>
                      <a:pt x="17744" y="38675"/>
                      <a:pt x="17744" y="38733"/>
                    </a:cubicBezTo>
                    <a:lnTo>
                      <a:pt x="17744" y="39402"/>
                    </a:lnTo>
                    <a:cubicBezTo>
                      <a:pt x="17686" y="39518"/>
                      <a:pt x="17686" y="39576"/>
                      <a:pt x="17686" y="39693"/>
                    </a:cubicBezTo>
                    <a:cubicBezTo>
                      <a:pt x="17686" y="39940"/>
                      <a:pt x="17817" y="39998"/>
                      <a:pt x="17991" y="40056"/>
                    </a:cubicBezTo>
                    <a:lnTo>
                      <a:pt x="18049" y="40056"/>
                    </a:lnTo>
                    <a:cubicBezTo>
                      <a:pt x="19024" y="40187"/>
                      <a:pt x="19925" y="40245"/>
                      <a:pt x="20900" y="40304"/>
                    </a:cubicBezTo>
                    <a:cubicBezTo>
                      <a:pt x="22834" y="40304"/>
                      <a:pt x="24783" y="40129"/>
                      <a:pt x="26659" y="39765"/>
                    </a:cubicBezTo>
                    <a:cubicBezTo>
                      <a:pt x="27692" y="39518"/>
                      <a:pt x="28652" y="39213"/>
                      <a:pt x="29684" y="38849"/>
                    </a:cubicBezTo>
                    <a:cubicBezTo>
                      <a:pt x="30906" y="38369"/>
                      <a:pt x="32055" y="37817"/>
                      <a:pt x="33204" y="37148"/>
                    </a:cubicBezTo>
                    <a:cubicBezTo>
                      <a:pt x="34775" y="36188"/>
                      <a:pt x="36287" y="35039"/>
                      <a:pt x="37625" y="33759"/>
                    </a:cubicBezTo>
                    <a:lnTo>
                      <a:pt x="37814" y="33584"/>
                    </a:lnTo>
                    <a:cubicBezTo>
                      <a:pt x="38658" y="32726"/>
                      <a:pt x="39443" y="31824"/>
                      <a:pt x="40171" y="30850"/>
                    </a:cubicBezTo>
                    <a:cubicBezTo>
                      <a:pt x="40287" y="30675"/>
                      <a:pt x="40476" y="30486"/>
                      <a:pt x="40592" y="30312"/>
                    </a:cubicBezTo>
                    <a:lnTo>
                      <a:pt x="40651" y="30239"/>
                    </a:lnTo>
                    <a:cubicBezTo>
                      <a:pt x="40723" y="30123"/>
                      <a:pt x="40781" y="30065"/>
                      <a:pt x="40840" y="29948"/>
                    </a:cubicBezTo>
                    <a:cubicBezTo>
                      <a:pt x="40898" y="29817"/>
                      <a:pt x="41014" y="29701"/>
                      <a:pt x="41087" y="29585"/>
                    </a:cubicBezTo>
                    <a:cubicBezTo>
                      <a:pt x="41261" y="29279"/>
                      <a:pt x="41450" y="28974"/>
                      <a:pt x="41625" y="28668"/>
                    </a:cubicBezTo>
                    <a:cubicBezTo>
                      <a:pt x="41683" y="28552"/>
                      <a:pt x="41683" y="28421"/>
                      <a:pt x="41625" y="28305"/>
                    </a:cubicBezTo>
                    <a:cubicBezTo>
                      <a:pt x="41509" y="28130"/>
                      <a:pt x="41378" y="27999"/>
                      <a:pt x="41320" y="27825"/>
                    </a:cubicBezTo>
                    <a:cubicBezTo>
                      <a:pt x="41145" y="27578"/>
                      <a:pt x="40956" y="27272"/>
                      <a:pt x="40781" y="27039"/>
                    </a:cubicBezTo>
                    <a:cubicBezTo>
                      <a:pt x="40651" y="26850"/>
                      <a:pt x="40534" y="26603"/>
                      <a:pt x="40360" y="26429"/>
                    </a:cubicBezTo>
                    <a:cubicBezTo>
                      <a:pt x="40054" y="25876"/>
                      <a:pt x="40287" y="25454"/>
                      <a:pt x="40476" y="24974"/>
                    </a:cubicBezTo>
                    <a:cubicBezTo>
                      <a:pt x="40898" y="24131"/>
                      <a:pt x="41261" y="23214"/>
                      <a:pt x="41683" y="22371"/>
                    </a:cubicBezTo>
                    <a:cubicBezTo>
                      <a:pt x="41989" y="21585"/>
                      <a:pt x="42352" y="20786"/>
                      <a:pt x="42716" y="20000"/>
                    </a:cubicBezTo>
                    <a:cubicBezTo>
                      <a:pt x="43268" y="18677"/>
                      <a:pt x="43865" y="17397"/>
                      <a:pt x="44417" y="16059"/>
                    </a:cubicBezTo>
                    <a:cubicBezTo>
                      <a:pt x="44592" y="15579"/>
                      <a:pt x="44592" y="15157"/>
                      <a:pt x="44476" y="14677"/>
                    </a:cubicBezTo>
                    <a:cubicBezTo>
                      <a:pt x="44359" y="14124"/>
                      <a:pt x="44228" y="13514"/>
                      <a:pt x="44112" y="12975"/>
                    </a:cubicBezTo>
                    <a:cubicBezTo>
                      <a:pt x="43923" y="11768"/>
                      <a:pt x="43690" y="10605"/>
                      <a:pt x="43443" y="9456"/>
                    </a:cubicBezTo>
                    <a:lnTo>
                      <a:pt x="43443" y="9339"/>
                    </a:lnTo>
                    <a:cubicBezTo>
                      <a:pt x="43268" y="8729"/>
                      <a:pt x="43138" y="8060"/>
                      <a:pt x="43021" y="7463"/>
                    </a:cubicBezTo>
                    <a:cubicBezTo>
                      <a:pt x="43021" y="7332"/>
                      <a:pt x="43021" y="7216"/>
                      <a:pt x="42963" y="7158"/>
                    </a:cubicBezTo>
                    <a:cubicBezTo>
                      <a:pt x="42658" y="5456"/>
                      <a:pt x="42294" y="3769"/>
                      <a:pt x="41989" y="2067"/>
                    </a:cubicBezTo>
                    <a:cubicBezTo>
                      <a:pt x="41930" y="1762"/>
                      <a:pt x="41872" y="1457"/>
                      <a:pt x="41814" y="1224"/>
                    </a:cubicBezTo>
                    <a:cubicBezTo>
                      <a:pt x="41627" y="440"/>
                      <a:pt x="40960" y="0"/>
                      <a:pt x="40278" y="0"/>
                    </a:cubicBezTo>
                    <a:close/>
                  </a:path>
                </a:pathLst>
              </a:custGeom>
              <a:solidFill>
                <a:srgbClr val="0B5C5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6"/>
          <p:cNvSpPr txBox="1">
            <a:spLocks noGrp="1"/>
          </p:cNvSpPr>
          <p:nvPr>
            <p:ph type="title"/>
          </p:nvPr>
        </p:nvSpPr>
        <p:spPr>
          <a:xfrm>
            <a:off x="837675" y="1523313"/>
            <a:ext cx="3940200" cy="572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grpSp>
        <p:nvGrpSpPr>
          <p:cNvPr id="544" name="Google Shape;544;p46"/>
          <p:cNvGrpSpPr/>
          <p:nvPr/>
        </p:nvGrpSpPr>
        <p:grpSpPr>
          <a:xfrm>
            <a:off x="715100" y="1649206"/>
            <a:ext cx="4200988" cy="284589"/>
            <a:chOff x="715100" y="1649206"/>
            <a:chExt cx="4200988" cy="284589"/>
          </a:xfrm>
        </p:grpSpPr>
        <p:sp>
          <p:nvSpPr>
            <p:cNvPr id="545" name="Google Shape;545;p46"/>
            <p:cNvSpPr/>
            <p:nvPr/>
          </p:nvSpPr>
          <p:spPr>
            <a:xfrm>
              <a:off x="715100" y="164920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6"/>
            <p:cNvSpPr/>
            <p:nvPr/>
          </p:nvSpPr>
          <p:spPr>
            <a:xfrm>
              <a:off x="4617438" y="164920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6"/>
          <p:cNvGrpSpPr/>
          <p:nvPr/>
        </p:nvGrpSpPr>
        <p:grpSpPr>
          <a:xfrm>
            <a:off x="5259750" y="642200"/>
            <a:ext cx="3245351" cy="4501296"/>
            <a:chOff x="5393100" y="642200"/>
            <a:chExt cx="3245351" cy="4501296"/>
          </a:xfrm>
        </p:grpSpPr>
        <p:sp>
          <p:nvSpPr>
            <p:cNvPr id="548" name="Google Shape;548;p46"/>
            <p:cNvSpPr/>
            <p:nvPr/>
          </p:nvSpPr>
          <p:spPr>
            <a:xfrm>
              <a:off x="8536518" y="1030657"/>
              <a:ext cx="65743" cy="3561832"/>
            </a:xfrm>
            <a:custGeom>
              <a:avLst/>
              <a:gdLst/>
              <a:ahLst/>
              <a:cxnLst/>
              <a:rect l="l" t="t" r="r" b="b"/>
              <a:pathLst>
                <a:path w="307" h="16633" extrusionOk="0">
                  <a:moveTo>
                    <a:pt x="145" y="0"/>
                  </a:moveTo>
                  <a:cubicBezTo>
                    <a:pt x="60" y="0"/>
                    <a:pt x="0" y="67"/>
                    <a:pt x="0" y="157"/>
                  </a:cubicBezTo>
                  <a:lnTo>
                    <a:pt x="0" y="16606"/>
                  </a:lnTo>
                  <a:lnTo>
                    <a:pt x="307" y="16633"/>
                  </a:lnTo>
                  <a:lnTo>
                    <a:pt x="307" y="157"/>
                  </a:lnTo>
                  <a:cubicBezTo>
                    <a:pt x="307" y="73"/>
                    <a:pt x="253" y="15"/>
                    <a:pt x="169" y="2"/>
                  </a:cubicBezTo>
                  <a:cubicBezTo>
                    <a:pt x="161" y="1"/>
                    <a:pt x="153" y="0"/>
                    <a:pt x="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6"/>
            <p:cNvSpPr/>
            <p:nvPr/>
          </p:nvSpPr>
          <p:spPr>
            <a:xfrm>
              <a:off x="8500327" y="4468733"/>
              <a:ext cx="138124" cy="674763"/>
            </a:xfrm>
            <a:custGeom>
              <a:avLst/>
              <a:gdLst/>
              <a:ahLst/>
              <a:cxnLst/>
              <a:rect l="l" t="t" r="r" b="b"/>
              <a:pathLst>
                <a:path w="645" h="3151" extrusionOk="0">
                  <a:moveTo>
                    <a:pt x="327" y="1"/>
                  </a:moveTo>
                  <a:cubicBezTo>
                    <a:pt x="155" y="1"/>
                    <a:pt x="1" y="138"/>
                    <a:pt x="1" y="325"/>
                  </a:cubicBezTo>
                  <a:lnTo>
                    <a:pt x="1" y="3150"/>
                  </a:lnTo>
                  <a:lnTo>
                    <a:pt x="645" y="3150"/>
                  </a:lnTo>
                  <a:lnTo>
                    <a:pt x="645" y="325"/>
                  </a:lnTo>
                  <a:cubicBezTo>
                    <a:pt x="645" y="170"/>
                    <a:pt x="520" y="32"/>
                    <a:pt x="351" y="1"/>
                  </a:cubicBezTo>
                  <a:cubicBezTo>
                    <a:pt x="343" y="1"/>
                    <a:pt x="335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0" name="Google Shape;550;p46"/>
            <p:cNvGrpSpPr/>
            <p:nvPr/>
          </p:nvGrpSpPr>
          <p:grpSpPr>
            <a:xfrm>
              <a:off x="5393100" y="642200"/>
              <a:ext cx="3176841" cy="4501294"/>
              <a:chOff x="5393100" y="642200"/>
              <a:chExt cx="3176841" cy="4501294"/>
            </a:xfrm>
          </p:grpSpPr>
          <p:sp>
            <p:nvSpPr>
              <p:cNvPr id="551" name="Google Shape;551;p46"/>
              <p:cNvSpPr/>
              <p:nvPr/>
            </p:nvSpPr>
            <p:spPr>
              <a:xfrm>
                <a:off x="5461626" y="2555788"/>
                <a:ext cx="3108315" cy="455053"/>
              </a:xfrm>
              <a:custGeom>
                <a:avLst/>
                <a:gdLst/>
                <a:ahLst/>
                <a:cxnLst/>
                <a:rect l="l" t="t" r="r" b="b"/>
                <a:pathLst>
                  <a:path w="14515" h="2125" extrusionOk="0">
                    <a:moveTo>
                      <a:pt x="0" y="0"/>
                    </a:moveTo>
                    <a:lnTo>
                      <a:pt x="0" y="310"/>
                    </a:lnTo>
                    <a:lnTo>
                      <a:pt x="14514" y="2124"/>
                    </a:lnTo>
                    <a:lnTo>
                      <a:pt x="14514" y="18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46"/>
              <p:cNvSpPr/>
              <p:nvPr/>
            </p:nvSpPr>
            <p:spPr>
              <a:xfrm>
                <a:off x="5429076" y="642200"/>
                <a:ext cx="65957" cy="3565687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651" extrusionOk="0">
                    <a:moveTo>
                      <a:pt x="151" y="1"/>
                    </a:moveTo>
                    <a:cubicBezTo>
                      <a:pt x="73" y="1"/>
                      <a:pt x="1" y="79"/>
                      <a:pt x="1" y="157"/>
                    </a:cubicBezTo>
                    <a:lnTo>
                      <a:pt x="1" y="16606"/>
                    </a:lnTo>
                    <a:lnTo>
                      <a:pt x="307" y="16650"/>
                    </a:lnTo>
                    <a:lnTo>
                      <a:pt x="307" y="157"/>
                    </a:lnTo>
                    <a:cubicBezTo>
                      <a:pt x="307" y="86"/>
                      <a:pt x="254" y="19"/>
                      <a:pt x="169" y="2"/>
                    </a:cubicBezTo>
                    <a:cubicBezTo>
                      <a:pt x="163" y="1"/>
                      <a:pt x="157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46"/>
              <p:cNvSpPr/>
              <p:nvPr/>
            </p:nvSpPr>
            <p:spPr>
              <a:xfrm>
                <a:off x="5393100" y="4083489"/>
                <a:ext cx="138124" cy="106000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950" extrusionOk="0">
                    <a:moveTo>
                      <a:pt x="320" y="0"/>
                    </a:moveTo>
                    <a:cubicBezTo>
                      <a:pt x="144" y="0"/>
                      <a:pt x="0" y="146"/>
                      <a:pt x="0" y="314"/>
                    </a:cubicBezTo>
                    <a:lnTo>
                      <a:pt x="0" y="4949"/>
                    </a:lnTo>
                    <a:lnTo>
                      <a:pt x="644" y="4949"/>
                    </a:lnTo>
                    <a:lnTo>
                      <a:pt x="644" y="314"/>
                    </a:lnTo>
                    <a:cubicBezTo>
                      <a:pt x="644" y="159"/>
                      <a:pt x="519" y="17"/>
                      <a:pt x="364" y="4"/>
                    </a:cubicBezTo>
                    <a:cubicBezTo>
                      <a:pt x="349" y="1"/>
                      <a:pt x="334" y="0"/>
                      <a:pt x="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4" name="Google Shape;554;p46"/>
          <p:cNvGrpSpPr/>
          <p:nvPr/>
        </p:nvGrpSpPr>
        <p:grpSpPr>
          <a:xfrm>
            <a:off x="5882646" y="1649309"/>
            <a:ext cx="1678800" cy="1844881"/>
            <a:chOff x="5569983" y="1677880"/>
            <a:chExt cx="1820232" cy="2000305"/>
          </a:xfrm>
        </p:grpSpPr>
        <p:sp>
          <p:nvSpPr>
            <p:cNvPr id="555" name="Google Shape;555;p46"/>
            <p:cNvSpPr/>
            <p:nvPr/>
          </p:nvSpPr>
          <p:spPr>
            <a:xfrm>
              <a:off x="5569983" y="1677880"/>
              <a:ext cx="1820232" cy="1999877"/>
            </a:xfrm>
            <a:custGeom>
              <a:avLst/>
              <a:gdLst/>
              <a:ahLst/>
              <a:cxnLst/>
              <a:rect l="l" t="t" r="r" b="b"/>
              <a:pathLst>
                <a:path w="8500" h="9339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3" y="9312"/>
                    <a:pt x="1670" y="9339"/>
                    <a:pt x="1872" y="9339"/>
                  </a:cubicBezTo>
                  <a:cubicBezTo>
                    <a:pt x="3008" y="9339"/>
                    <a:pt x="5604" y="8497"/>
                    <a:pt x="6928" y="6351"/>
                  </a:cubicBezTo>
                  <a:cubicBezTo>
                    <a:pt x="8499" y="3809"/>
                    <a:pt x="7657" y="50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6"/>
            <p:cNvSpPr/>
            <p:nvPr/>
          </p:nvSpPr>
          <p:spPr>
            <a:xfrm>
              <a:off x="5569983" y="1677880"/>
              <a:ext cx="1612940" cy="2000305"/>
            </a:xfrm>
            <a:custGeom>
              <a:avLst/>
              <a:gdLst/>
              <a:ahLst/>
              <a:cxnLst/>
              <a:rect l="l" t="t" r="r" b="b"/>
              <a:pathLst>
                <a:path w="7532" h="9341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4" y="9311"/>
                    <a:pt x="1683" y="9340"/>
                    <a:pt x="1901" y="9340"/>
                  </a:cubicBezTo>
                  <a:cubicBezTo>
                    <a:pt x="1978" y="9340"/>
                    <a:pt x="2062" y="9336"/>
                    <a:pt x="2151" y="9328"/>
                  </a:cubicBezTo>
                  <a:cubicBezTo>
                    <a:pt x="1757" y="8094"/>
                    <a:pt x="1632" y="5761"/>
                    <a:pt x="2781" y="3894"/>
                  </a:cubicBezTo>
                  <a:cubicBezTo>
                    <a:pt x="3992" y="1955"/>
                    <a:pt x="6281" y="1028"/>
                    <a:pt x="7532" y="886"/>
                  </a:cubicBezTo>
                  <a:cubicBezTo>
                    <a:pt x="7390" y="495"/>
                    <a:pt x="7235" y="19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6"/>
            <p:cNvSpPr/>
            <p:nvPr/>
          </p:nvSpPr>
          <p:spPr>
            <a:xfrm>
              <a:off x="6355462" y="1783881"/>
              <a:ext cx="893199" cy="643498"/>
            </a:xfrm>
            <a:custGeom>
              <a:avLst/>
              <a:gdLst/>
              <a:ahLst/>
              <a:cxnLst/>
              <a:rect l="l" t="t" r="r" b="b"/>
              <a:pathLst>
                <a:path w="4171" h="3005" extrusionOk="0">
                  <a:moveTo>
                    <a:pt x="985" y="0"/>
                  </a:moveTo>
                  <a:cubicBezTo>
                    <a:pt x="661" y="125"/>
                    <a:pt x="324" y="307"/>
                    <a:pt x="0" y="506"/>
                  </a:cubicBezTo>
                  <a:cubicBezTo>
                    <a:pt x="1420" y="1265"/>
                    <a:pt x="2809" y="2107"/>
                    <a:pt x="4144" y="3004"/>
                  </a:cubicBezTo>
                  <a:cubicBezTo>
                    <a:pt x="4171" y="2627"/>
                    <a:pt x="4171" y="2259"/>
                    <a:pt x="4144" y="1922"/>
                  </a:cubicBezTo>
                  <a:cubicBezTo>
                    <a:pt x="3581" y="1517"/>
                    <a:pt x="2991" y="1137"/>
                    <a:pt x="2401" y="786"/>
                  </a:cubicBezTo>
                  <a:cubicBezTo>
                    <a:pt x="1939" y="506"/>
                    <a:pt x="1460" y="236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6"/>
            <p:cNvSpPr/>
            <p:nvPr/>
          </p:nvSpPr>
          <p:spPr>
            <a:xfrm>
              <a:off x="5708534" y="3007498"/>
              <a:ext cx="806684" cy="608165"/>
            </a:xfrm>
            <a:custGeom>
              <a:avLst/>
              <a:gdLst/>
              <a:ahLst/>
              <a:cxnLst/>
              <a:rect l="l" t="t" r="r" b="b"/>
              <a:pathLst>
                <a:path w="3767" h="2840" extrusionOk="0">
                  <a:moveTo>
                    <a:pt x="14" y="1"/>
                  </a:moveTo>
                  <a:lnTo>
                    <a:pt x="14" y="1"/>
                  </a:lnTo>
                  <a:cubicBezTo>
                    <a:pt x="0" y="409"/>
                    <a:pt x="14" y="803"/>
                    <a:pt x="71" y="1167"/>
                  </a:cubicBezTo>
                  <a:cubicBezTo>
                    <a:pt x="422" y="1420"/>
                    <a:pt x="803" y="1673"/>
                    <a:pt x="1167" y="1912"/>
                  </a:cubicBezTo>
                  <a:cubicBezTo>
                    <a:pt x="1673" y="2236"/>
                    <a:pt x="2192" y="2546"/>
                    <a:pt x="2711" y="2840"/>
                  </a:cubicBezTo>
                  <a:cubicBezTo>
                    <a:pt x="3048" y="2728"/>
                    <a:pt x="3416" y="2573"/>
                    <a:pt x="3766" y="2391"/>
                  </a:cubicBezTo>
                  <a:cubicBezTo>
                    <a:pt x="2472" y="1660"/>
                    <a:pt x="1224" y="86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6"/>
            <p:cNvSpPr/>
            <p:nvPr/>
          </p:nvSpPr>
          <p:spPr>
            <a:xfrm>
              <a:off x="6087568" y="2251571"/>
              <a:ext cx="662136" cy="937516"/>
            </a:xfrm>
            <a:custGeom>
              <a:avLst/>
              <a:gdLst/>
              <a:ahLst/>
              <a:cxnLst/>
              <a:rect l="l" t="t" r="r" b="b"/>
              <a:pathLst>
                <a:path w="3092" h="4378" extrusionOk="0">
                  <a:moveTo>
                    <a:pt x="2805" y="0"/>
                  </a:moveTo>
                  <a:cubicBezTo>
                    <a:pt x="2725" y="0"/>
                    <a:pt x="2647" y="45"/>
                    <a:pt x="2600" y="119"/>
                  </a:cubicBezTo>
                  <a:lnTo>
                    <a:pt x="2360" y="470"/>
                  </a:lnTo>
                  <a:lnTo>
                    <a:pt x="2050" y="288"/>
                  </a:lnTo>
                  <a:cubicBezTo>
                    <a:pt x="2030" y="271"/>
                    <a:pt x="2006" y="263"/>
                    <a:pt x="1982" y="263"/>
                  </a:cubicBezTo>
                  <a:cubicBezTo>
                    <a:pt x="1941" y="263"/>
                    <a:pt x="1901" y="286"/>
                    <a:pt x="1882" y="328"/>
                  </a:cubicBezTo>
                  <a:cubicBezTo>
                    <a:pt x="1841" y="385"/>
                    <a:pt x="1855" y="470"/>
                    <a:pt x="1925" y="497"/>
                  </a:cubicBezTo>
                  <a:lnTo>
                    <a:pt x="2219" y="696"/>
                  </a:lnTo>
                  <a:lnTo>
                    <a:pt x="1898" y="1201"/>
                  </a:lnTo>
                  <a:lnTo>
                    <a:pt x="1588" y="1019"/>
                  </a:lnTo>
                  <a:cubicBezTo>
                    <a:pt x="1568" y="1009"/>
                    <a:pt x="1547" y="1003"/>
                    <a:pt x="1526" y="1003"/>
                  </a:cubicBezTo>
                  <a:cubicBezTo>
                    <a:pt x="1486" y="1003"/>
                    <a:pt x="1446" y="1022"/>
                    <a:pt x="1420" y="1060"/>
                  </a:cubicBezTo>
                  <a:cubicBezTo>
                    <a:pt x="1376" y="1130"/>
                    <a:pt x="1406" y="1201"/>
                    <a:pt x="1460" y="1242"/>
                  </a:cubicBezTo>
                  <a:lnTo>
                    <a:pt x="1757" y="1424"/>
                  </a:lnTo>
                  <a:lnTo>
                    <a:pt x="1420" y="1946"/>
                  </a:lnTo>
                  <a:lnTo>
                    <a:pt x="1140" y="1761"/>
                  </a:lnTo>
                  <a:cubicBezTo>
                    <a:pt x="1117" y="1752"/>
                    <a:pt x="1093" y="1748"/>
                    <a:pt x="1071" y="1748"/>
                  </a:cubicBezTo>
                  <a:cubicBezTo>
                    <a:pt x="1025" y="1748"/>
                    <a:pt x="984" y="1766"/>
                    <a:pt x="954" y="1805"/>
                  </a:cubicBezTo>
                  <a:cubicBezTo>
                    <a:pt x="928" y="1862"/>
                    <a:pt x="941" y="1946"/>
                    <a:pt x="998" y="1987"/>
                  </a:cubicBezTo>
                  <a:lnTo>
                    <a:pt x="1278" y="2155"/>
                  </a:lnTo>
                  <a:lnTo>
                    <a:pt x="941" y="2675"/>
                  </a:lnTo>
                  <a:lnTo>
                    <a:pt x="675" y="2506"/>
                  </a:lnTo>
                  <a:cubicBezTo>
                    <a:pt x="656" y="2493"/>
                    <a:pt x="634" y="2487"/>
                    <a:pt x="612" y="2487"/>
                  </a:cubicBezTo>
                  <a:cubicBezTo>
                    <a:pt x="567" y="2487"/>
                    <a:pt x="520" y="2511"/>
                    <a:pt x="493" y="2550"/>
                  </a:cubicBezTo>
                  <a:cubicBezTo>
                    <a:pt x="466" y="2604"/>
                    <a:pt x="479" y="2688"/>
                    <a:pt x="533" y="2732"/>
                  </a:cubicBezTo>
                  <a:lnTo>
                    <a:pt x="803" y="2887"/>
                  </a:lnTo>
                  <a:lnTo>
                    <a:pt x="479" y="3406"/>
                  </a:lnTo>
                  <a:lnTo>
                    <a:pt x="213" y="3251"/>
                  </a:lnTo>
                  <a:cubicBezTo>
                    <a:pt x="192" y="3236"/>
                    <a:pt x="167" y="3228"/>
                    <a:pt x="142" y="3228"/>
                  </a:cubicBezTo>
                  <a:cubicBezTo>
                    <a:pt x="101" y="3228"/>
                    <a:pt x="61" y="3250"/>
                    <a:pt x="44" y="3295"/>
                  </a:cubicBezTo>
                  <a:cubicBezTo>
                    <a:pt x="0" y="3349"/>
                    <a:pt x="14" y="3433"/>
                    <a:pt x="85" y="3463"/>
                  </a:cubicBezTo>
                  <a:lnTo>
                    <a:pt x="338" y="3632"/>
                  </a:lnTo>
                  <a:lnTo>
                    <a:pt x="85" y="4010"/>
                  </a:lnTo>
                  <a:cubicBezTo>
                    <a:pt x="14" y="4121"/>
                    <a:pt x="44" y="4262"/>
                    <a:pt x="155" y="4333"/>
                  </a:cubicBezTo>
                  <a:cubicBezTo>
                    <a:pt x="195" y="4364"/>
                    <a:pt x="241" y="4377"/>
                    <a:pt x="287" y="4377"/>
                  </a:cubicBezTo>
                  <a:cubicBezTo>
                    <a:pt x="367" y="4377"/>
                    <a:pt x="447" y="4334"/>
                    <a:pt x="493" y="4262"/>
                  </a:cubicBezTo>
                  <a:lnTo>
                    <a:pt x="745" y="3885"/>
                  </a:lnTo>
                  <a:lnTo>
                    <a:pt x="1039" y="4067"/>
                  </a:lnTo>
                  <a:cubicBezTo>
                    <a:pt x="1058" y="4076"/>
                    <a:pt x="1079" y="4080"/>
                    <a:pt x="1102" y="4080"/>
                  </a:cubicBezTo>
                  <a:cubicBezTo>
                    <a:pt x="1147" y="4080"/>
                    <a:pt x="1195" y="4062"/>
                    <a:pt x="1224" y="4023"/>
                  </a:cubicBezTo>
                  <a:cubicBezTo>
                    <a:pt x="1251" y="3969"/>
                    <a:pt x="1238" y="3885"/>
                    <a:pt x="1180" y="3841"/>
                  </a:cubicBezTo>
                  <a:lnTo>
                    <a:pt x="887" y="3659"/>
                  </a:lnTo>
                  <a:lnTo>
                    <a:pt x="1224" y="3140"/>
                  </a:lnTo>
                  <a:lnTo>
                    <a:pt x="1504" y="3322"/>
                  </a:lnTo>
                  <a:cubicBezTo>
                    <a:pt x="1523" y="3335"/>
                    <a:pt x="1545" y="3341"/>
                    <a:pt x="1567" y="3341"/>
                  </a:cubicBezTo>
                  <a:cubicBezTo>
                    <a:pt x="1611" y="3341"/>
                    <a:pt x="1655" y="3316"/>
                    <a:pt x="1673" y="3278"/>
                  </a:cubicBezTo>
                  <a:cubicBezTo>
                    <a:pt x="1713" y="3224"/>
                    <a:pt x="1700" y="3140"/>
                    <a:pt x="1629" y="3096"/>
                  </a:cubicBezTo>
                  <a:lnTo>
                    <a:pt x="1349" y="2927"/>
                  </a:lnTo>
                  <a:lnTo>
                    <a:pt x="1686" y="2408"/>
                  </a:lnTo>
                  <a:lnTo>
                    <a:pt x="1952" y="2577"/>
                  </a:lnTo>
                  <a:cubicBezTo>
                    <a:pt x="1976" y="2591"/>
                    <a:pt x="2000" y="2598"/>
                    <a:pt x="2022" y="2598"/>
                  </a:cubicBezTo>
                  <a:cubicBezTo>
                    <a:pt x="2067" y="2598"/>
                    <a:pt x="2108" y="2572"/>
                    <a:pt x="2134" y="2536"/>
                  </a:cubicBezTo>
                  <a:cubicBezTo>
                    <a:pt x="2178" y="2479"/>
                    <a:pt x="2151" y="2395"/>
                    <a:pt x="2094" y="2368"/>
                  </a:cubicBezTo>
                  <a:lnTo>
                    <a:pt x="1828" y="2199"/>
                  </a:lnTo>
                  <a:lnTo>
                    <a:pt x="2165" y="1677"/>
                  </a:lnTo>
                  <a:lnTo>
                    <a:pt x="2418" y="1832"/>
                  </a:lnTo>
                  <a:cubicBezTo>
                    <a:pt x="2438" y="1848"/>
                    <a:pt x="2463" y="1857"/>
                    <a:pt x="2489" y="1857"/>
                  </a:cubicBezTo>
                  <a:cubicBezTo>
                    <a:pt x="2530" y="1857"/>
                    <a:pt x="2573" y="1835"/>
                    <a:pt x="2600" y="1791"/>
                  </a:cubicBezTo>
                  <a:cubicBezTo>
                    <a:pt x="2627" y="1734"/>
                    <a:pt x="2613" y="1650"/>
                    <a:pt x="2556" y="1623"/>
                  </a:cubicBezTo>
                  <a:lnTo>
                    <a:pt x="2303" y="1468"/>
                  </a:lnTo>
                  <a:lnTo>
                    <a:pt x="2627" y="948"/>
                  </a:lnTo>
                  <a:lnTo>
                    <a:pt x="2880" y="1103"/>
                  </a:lnTo>
                  <a:cubicBezTo>
                    <a:pt x="2898" y="1112"/>
                    <a:pt x="2920" y="1117"/>
                    <a:pt x="2942" y="1117"/>
                  </a:cubicBezTo>
                  <a:cubicBezTo>
                    <a:pt x="2988" y="1117"/>
                    <a:pt x="3034" y="1098"/>
                    <a:pt x="3062" y="1060"/>
                  </a:cubicBezTo>
                  <a:cubicBezTo>
                    <a:pt x="3092" y="989"/>
                    <a:pt x="3078" y="918"/>
                    <a:pt x="3021" y="878"/>
                  </a:cubicBezTo>
                  <a:lnTo>
                    <a:pt x="2768" y="722"/>
                  </a:lnTo>
                  <a:lnTo>
                    <a:pt x="3008" y="372"/>
                  </a:lnTo>
                  <a:cubicBezTo>
                    <a:pt x="3078" y="261"/>
                    <a:pt x="3035" y="106"/>
                    <a:pt x="2923" y="35"/>
                  </a:cubicBezTo>
                  <a:cubicBezTo>
                    <a:pt x="2885" y="11"/>
                    <a:pt x="2845" y="0"/>
                    <a:pt x="2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46"/>
          <p:cNvSpPr txBox="1">
            <a:spLocks noGrp="1"/>
          </p:cNvSpPr>
          <p:nvPr>
            <p:ph type="subTitle" idx="1"/>
          </p:nvPr>
        </p:nvSpPr>
        <p:spPr>
          <a:xfrm>
            <a:off x="898875" y="2215100"/>
            <a:ext cx="3817800" cy="17325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Predict NFL draft round based on NFL Combine stats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Evaluate models based on accuracy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 actionable insights for players and scouts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Enable data-driven decision-making in player selection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7"/>
          <p:cNvSpPr txBox="1">
            <a:spLocks noGrp="1"/>
          </p:cNvSpPr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PROJECT TIMELINE</a:t>
            </a:r>
            <a:endParaRPr sz="2800"/>
          </a:p>
        </p:txBody>
      </p:sp>
      <p:cxnSp>
        <p:nvCxnSpPr>
          <p:cNvPr id="566" name="Google Shape;566;p47"/>
          <p:cNvCxnSpPr/>
          <p:nvPr/>
        </p:nvCxnSpPr>
        <p:spPr>
          <a:xfrm>
            <a:off x="4569200" y="1104900"/>
            <a:ext cx="0" cy="40482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7" name="Google Shape;567;p47"/>
          <p:cNvSpPr txBox="1">
            <a:spLocks noGrp="1"/>
          </p:cNvSpPr>
          <p:nvPr>
            <p:ph type="title"/>
          </p:nvPr>
        </p:nvSpPr>
        <p:spPr>
          <a:xfrm>
            <a:off x="1595025" y="1658775"/>
            <a:ext cx="25908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Data Exploration</a:t>
            </a:r>
            <a:endParaRPr sz="200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&amp; Database</a:t>
            </a:r>
            <a:endParaRPr sz="2000"/>
          </a:p>
        </p:txBody>
      </p:sp>
      <p:sp>
        <p:nvSpPr>
          <p:cNvPr id="568" name="Google Shape;568;p47"/>
          <p:cNvSpPr txBox="1">
            <a:spLocks noGrp="1"/>
          </p:cNvSpPr>
          <p:nvPr>
            <p:ph type="title" idx="4294967295"/>
          </p:nvPr>
        </p:nvSpPr>
        <p:spPr>
          <a:xfrm>
            <a:off x="1595025" y="1384500"/>
            <a:ext cx="1557900" cy="2457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10 / 10 / 2023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569" name="Google Shape;569;p47"/>
          <p:cNvSpPr txBox="1">
            <a:spLocks noGrp="1"/>
          </p:cNvSpPr>
          <p:nvPr>
            <p:ph type="subTitle" idx="4294967295"/>
          </p:nvPr>
        </p:nvSpPr>
        <p:spPr>
          <a:xfrm>
            <a:off x="1595025" y="2042850"/>
            <a:ext cx="22350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Charles Quinn</a:t>
            </a:r>
            <a:endParaRPr/>
          </a:p>
        </p:txBody>
      </p:sp>
      <p:grpSp>
        <p:nvGrpSpPr>
          <p:cNvPr id="570" name="Google Shape;570;p47"/>
          <p:cNvGrpSpPr/>
          <p:nvPr/>
        </p:nvGrpSpPr>
        <p:grpSpPr>
          <a:xfrm>
            <a:off x="788183" y="1660384"/>
            <a:ext cx="666178" cy="625888"/>
            <a:chOff x="-1147275" y="833450"/>
            <a:chExt cx="1351000" cy="1269550"/>
          </a:xfrm>
        </p:grpSpPr>
        <p:sp>
          <p:nvSpPr>
            <p:cNvPr id="571" name="Google Shape;571;p47"/>
            <p:cNvSpPr/>
            <p:nvPr/>
          </p:nvSpPr>
          <p:spPr>
            <a:xfrm>
              <a:off x="-1147275" y="833450"/>
              <a:ext cx="1351000" cy="1269550"/>
            </a:xfrm>
            <a:custGeom>
              <a:avLst/>
              <a:gdLst/>
              <a:ahLst/>
              <a:cxnLst/>
              <a:rect l="l" t="t" r="r" b="b"/>
              <a:pathLst>
                <a:path w="54040" h="50782" extrusionOk="0">
                  <a:moveTo>
                    <a:pt x="43150" y="1"/>
                  </a:moveTo>
                  <a:cubicBezTo>
                    <a:pt x="35114" y="1"/>
                    <a:pt x="22646" y="3136"/>
                    <a:pt x="13705" y="12119"/>
                  </a:cubicBezTo>
                  <a:cubicBezTo>
                    <a:pt x="627" y="25181"/>
                    <a:pt x="0" y="45708"/>
                    <a:pt x="3304" y="49088"/>
                  </a:cubicBezTo>
                  <a:cubicBezTo>
                    <a:pt x="4365" y="50130"/>
                    <a:pt x="7114" y="50781"/>
                    <a:pt x="10791" y="50781"/>
                  </a:cubicBezTo>
                  <a:cubicBezTo>
                    <a:pt x="18832" y="50781"/>
                    <a:pt x="31310" y="47666"/>
                    <a:pt x="40274" y="38703"/>
                  </a:cubicBezTo>
                  <a:cubicBezTo>
                    <a:pt x="53336" y="25640"/>
                    <a:pt x="54040" y="5052"/>
                    <a:pt x="50659" y="1733"/>
                  </a:cubicBezTo>
                  <a:cubicBezTo>
                    <a:pt x="49617" y="667"/>
                    <a:pt x="46854" y="1"/>
                    <a:pt x="43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-1147275" y="833450"/>
              <a:ext cx="1273000" cy="1231825"/>
            </a:xfrm>
            <a:custGeom>
              <a:avLst/>
              <a:gdLst/>
              <a:ahLst/>
              <a:cxnLst/>
              <a:rect l="l" t="t" r="r" b="b"/>
              <a:pathLst>
                <a:path w="50920" h="49273" extrusionOk="0">
                  <a:moveTo>
                    <a:pt x="43150" y="1"/>
                  </a:moveTo>
                  <a:cubicBezTo>
                    <a:pt x="35114" y="1"/>
                    <a:pt x="22646" y="3136"/>
                    <a:pt x="13705" y="12119"/>
                  </a:cubicBezTo>
                  <a:cubicBezTo>
                    <a:pt x="627" y="25181"/>
                    <a:pt x="0" y="45708"/>
                    <a:pt x="3304" y="49088"/>
                  </a:cubicBezTo>
                  <a:cubicBezTo>
                    <a:pt x="3442" y="49150"/>
                    <a:pt x="3503" y="49211"/>
                    <a:pt x="3564" y="49272"/>
                  </a:cubicBezTo>
                  <a:cubicBezTo>
                    <a:pt x="1270" y="46029"/>
                    <a:pt x="4207" y="28179"/>
                    <a:pt x="17009" y="15377"/>
                  </a:cubicBezTo>
                  <a:cubicBezTo>
                    <a:pt x="27170" y="5216"/>
                    <a:pt x="40593" y="1256"/>
                    <a:pt x="47280" y="1256"/>
                  </a:cubicBezTo>
                  <a:cubicBezTo>
                    <a:pt x="48988" y="1256"/>
                    <a:pt x="50257" y="1514"/>
                    <a:pt x="50919" y="1993"/>
                  </a:cubicBezTo>
                  <a:cubicBezTo>
                    <a:pt x="50858" y="1856"/>
                    <a:pt x="50720" y="1794"/>
                    <a:pt x="50659" y="1733"/>
                  </a:cubicBezTo>
                  <a:cubicBezTo>
                    <a:pt x="49617" y="667"/>
                    <a:pt x="46854" y="1"/>
                    <a:pt x="43150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-376375" y="848100"/>
              <a:ext cx="524275" cy="524275"/>
            </a:xfrm>
            <a:custGeom>
              <a:avLst/>
              <a:gdLst/>
              <a:ahLst/>
              <a:cxnLst/>
              <a:rect l="l" t="t" r="r" b="b"/>
              <a:pathLst>
                <a:path w="20971" h="20971" extrusionOk="0">
                  <a:moveTo>
                    <a:pt x="5935" y="0"/>
                  </a:moveTo>
                  <a:cubicBezTo>
                    <a:pt x="4023" y="321"/>
                    <a:pt x="2050" y="765"/>
                    <a:pt x="0" y="1407"/>
                  </a:cubicBezTo>
                  <a:lnTo>
                    <a:pt x="19579" y="20970"/>
                  </a:lnTo>
                  <a:cubicBezTo>
                    <a:pt x="20206" y="18936"/>
                    <a:pt x="20649" y="16948"/>
                    <a:pt x="20970" y="15036"/>
                  </a:cubicBezTo>
                  <a:lnTo>
                    <a:pt x="59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-1091450" y="1565075"/>
              <a:ext cx="522375" cy="522750"/>
            </a:xfrm>
            <a:custGeom>
              <a:avLst/>
              <a:gdLst/>
              <a:ahLst/>
              <a:cxnLst/>
              <a:rect l="l" t="t" r="r" b="b"/>
              <a:pathLst>
                <a:path w="20895" h="20910" extrusionOk="0">
                  <a:moveTo>
                    <a:pt x="1392" y="0"/>
                  </a:moveTo>
                  <a:cubicBezTo>
                    <a:pt x="765" y="2035"/>
                    <a:pt x="306" y="4023"/>
                    <a:pt x="0" y="5859"/>
                  </a:cubicBezTo>
                  <a:lnTo>
                    <a:pt x="14975" y="20909"/>
                  </a:lnTo>
                  <a:cubicBezTo>
                    <a:pt x="16887" y="20588"/>
                    <a:pt x="18860" y="20145"/>
                    <a:pt x="20894" y="19502"/>
                  </a:cubicBez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-1070800" y="1565075"/>
              <a:ext cx="501725" cy="502100"/>
            </a:xfrm>
            <a:custGeom>
              <a:avLst/>
              <a:gdLst/>
              <a:ahLst/>
              <a:cxnLst/>
              <a:rect l="l" t="t" r="r" b="b"/>
              <a:pathLst>
                <a:path w="20069" h="20084" extrusionOk="0">
                  <a:moveTo>
                    <a:pt x="566" y="0"/>
                  </a:moveTo>
                  <a:cubicBezTo>
                    <a:pt x="322" y="643"/>
                    <a:pt x="123" y="1346"/>
                    <a:pt x="0" y="1973"/>
                  </a:cubicBezTo>
                  <a:lnTo>
                    <a:pt x="18034" y="20084"/>
                  </a:lnTo>
                  <a:cubicBezTo>
                    <a:pt x="18737" y="19885"/>
                    <a:pt x="19441" y="19762"/>
                    <a:pt x="20068" y="19502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-376375" y="868750"/>
              <a:ext cx="503625" cy="503625"/>
            </a:xfrm>
            <a:custGeom>
              <a:avLst/>
              <a:gdLst/>
              <a:ahLst/>
              <a:cxnLst/>
              <a:rect l="l" t="t" r="r" b="b"/>
              <a:pathLst>
                <a:path w="20145" h="20145" extrusionOk="0">
                  <a:moveTo>
                    <a:pt x="2050" y="0"/>
                  </a:moveTo>
                  <a:cubicBezTo>
                    <a:pt x="1407" y="199"/>
                    <a:pt x="704" y="382"/>
                    <a:pt x="0" y="581"/>
                  </a:cubicBezTo>
                  <a:lnTo>
                    <a:pt x="19579" y="20144"/>
                  </a:lnTo>
                  <a:cubicBezTo>
                    <a:pt x="19762" y="19441"/>
                    <a:pt x="19961" y="18737"/>
                    <a:pt x="20145" y="18110"/>
                  </a:cubicBezTo>
                  <a:lnTo>
                    <a:pt x="20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-722075" y="1220625"/>
              <a:ext cx="500575" cy="495025"/>
            </a:xfrm>
            <a:custGeom>
              <a:avLst/>
              <a:gdLst/>
              <a:ahLst/>
              <a:cxnLst/>
              <a:rect l="l" t="t" r="r" b="b"/>
              <a:pathLst>
                <a:path w="20023" h="19801" extrusionOk="0">
                  <a:moveTo>
                    <a:pt x="18776" y="1"/>
                  </a:moveTo>
                  <a:cubicBezTo>
                    <a:pt x="18497" y="1"/>
                    <a:pt x="18226" y="112"/>
                    <a:pt x="18034" y="333"/>
                  </a:cubicBezTo>
                  <a:lnTo>
                    <a:pt x="16383" y="1985"/>
                  </a:lnTo>
                  <a:lnTo>
                    <a:pt x="15235" y="838"/>
                  </a:lnTo>
                  <a:cubicBezTo>
                    <a:pt x="15014" y="616"/>
                    <a:pt x="14727" y="506"/>
                    <a:pt x="14440" y="506"/>
                  </a:cubicBezTo>
                  <a:cubicBezTo>
                    <a:pt x="14153" y="506"/>
                    <a:pt x="13866" y="616"/>
                    <a:pt x="13645" y="838"/>
                  </a:cubicBezTo>
                  <a:cubicBezTo>
                    <a:pt x="13201" y="1282"/>
                    <a:pt x="13201" y="1985"/>
                    <a:pt x="13645" y="2368"/>
                  </a:cubicBezTo>
                  <a:lnTo>
                    <a:pt x="14792" y="3515"/>
                  </a:lnTo>
                  <a:lnTo>
                    <a:pt x="12115" y="6192"/>
                  </a:lnTo>
                  <a:lnTo>
                    <a:pt x="10968" y="5045"/>
                  </a:lnTo>
                  <a:cubicBezTo>
                    <a:pt x="10746" y="4853"/>
                    <a:pt x="10459" y="4758"/>
                    <a:pt x="10180" y="4758"/>
                  </a:cubicBezTo>
                  <a:cubicBezTo>
                    <a:pt x="9901" y="4758"/>
                    <a:pt x="9630" y="4853"/>
                    <a:pt x="9438" y="5045"/>
                  </a:cubicBezTo>
                  <a:cubicBezTo>
                    <a:pt x="8995" y="5488"/>
                    <a:pt x="8995" y="6192"/>
                    <a:pt x="9438" y="6635"/>
                  </a:cubicBezTo>
                  <a:lnTo>
                    <a:pt x="10524" y="7782"/>
                  </a:lnTo>
                  <a:lnTo>
                    <a:pt x="7848" y="10459"/>
                  </a:lnTo>
                  <a:lnTo>
                    <a:pt x="6762" y="9312"/>
                  </a:lnTo>
                  <a:cubicBezTo>
                    <a:pt x="6540" y="9090"/>
                    <a:pt x="6253" y="8979"/>
                    <a:pt x="5966" y="8979"/>
                  </a:cubicBezTo>
                  <a:cubicBezTo>
                    <a:pt x="5679" y="8979"/>
                    <a:pt x="5393" y="9090"/>
                    <a:pt x="5171" y="9312"/>
                  </a:cubicBezTo>
                  <a:cubicBezTo>
                    <a:pt x="4727" y="9771"/>
                    <a:pt x="4727" y="10459"/>
                    <a:pt x="5171" y="10918"/>
                  </a:cubicBezTo>
                  <a:lnTo>
                    <a:pt x="6318" y="11989"/>
                  </a:lnTo>
                  <a:lnTo>
                    <a:pt x="3641" y="14665"/>
                  </a:lnTo>
                  <a:lnTo>
                    <a:pt x="2494" y="13595"/>
                  </a:lnTo>
                  <a:cubicBezTo>
                    <a:pt x="2272" y="13365"/>
                    <a:pt x="1986" y="13251"/>
                    <a:pt x="1699" y="13251"/>
                  </a:cubicBezTo>
                  <a:cubicBezTo>
                    <a:pt x="1412" y="13251"/>
                    <a:pt x="1125" y="13365"/>
                    <a:pt x="903" y="13595"/>
                  </a:cubicBezTo>
                  <a:cubicBezTo>
                    <a:pt x="521" y="13977"/>
                    <a:pt x="521" y="14665"/>
                    <a:pt x="903" y="15124"/>
                  </a:cubicBezTo>
                  <a:lnTo>
                    <a:pt x="2051" y="16272"/>
                  </a:lnTo>
                  <a:lnTo>
                    <a:pt x="383" y="17923"/>
                  </a:lnTo>
                  <a:cubicBezTo>
                    <a:pt x="1" y="18367"/>
                    <a:pt x="1" y="19071"/>
                    <a:pt x="383" y="19514"/>
                  </a:cubicBezTo>
                  <a:cubicBezTo>
                    <a:pt x="605" y="19705"/>
                    <a:pt x="892" y="19801"/>
                    <a:pt x="1179" y="19801"/>
                  </a:cubicBezTo>
                  <a:cubicBezTo>
                    <a:pt x="1466" y="19801"/>
                    <a:pt x="1752" y="19705"/>
                    <a:pt x="1974" y="19514"/>
                  </a:cubicBezTo>
                  <a:lnTo>
                    <a:pt x="3641" y="17862"/>
                  </a:lnTo>
                  <a:lnTo>
                    <a:pt x="4911" y="19132"/>
                  </a:lnTo>
                  <a:cubicBezTo>
                    <a:pt x="5133" y="19354"/>
                    <a:pt x="5419" y="19464"/>
                    <a:pt x="5706" y="19464"/>
                  </a:cubicBezTo>
                  <a:cubicBezTo>
                    <a:pt x="5993" y="19464"/>
                    <a:pt x="6280" y="19354"/>
                    <a:pt x="6502" y="19132"/>
                  </a:cubicBezTo>
                  <a:cubicBezTo>
                    <a:pt x="6884" y="18688"/>
                    <a:pt x="6884" y="17985"/>
                    <a:pt x="6502" y="17541"/>
                  </a:cubicBezTo>
                  <a:lnTo>
                    <a:pt x="5232" y="16272"/>
                  </a:lnTo>
                  <a:lnTo>
                    <a:pt x="7848" y="13595"/>
                  </a:lnTo>
                  <a:lnTo>
                    <a:pt x="9178" y="14864"/>
                  </a:lnTo>
                  <a:cubicBezTo>
                    <a:pt x="9370" y="15086"/>
                    <a:pt x="9641" y="15197"/>
                    <a:pt x="9920" y="15197"/>
                  </a:cubicBezTo>
                  <a:cubicBezTo>
                    <a:pt x="10199" y="15197"/>
                    <a:pt x="10486" y="15086"/>
                    <a:pt x="10708" y="14864"/>
                  </a:cubicBezTo>
                  <a:cubicBezTo>
                    <a:pt x="11151" y="14421"/>
                    <a:pt x="11151" y="13717"/>
                    <a:pt x="10708" y="13335"/>
                  </a:cubicBezTo>
                  <a:lnTo>
                    <a:pt x="9438" y="11989"/>
                  </a:lnTo>
                  <a:lnTo>
                    <a:pt x="12115" y="9389"/>
                  </a:lnTo>
                  <a:lnTo>
                    <a:pt x="13385" y="10658"/>
                  </a:lnTo>
                  <a:cubicBezTo>
                    <a:pt x="13606" y="10849"/>
                    <a:pt x="13893" y="10945"/>
                    <a:pt x="14180" y="10945"/>
                  </a:cubicBezTo>
                  <a:cubicBezTo>
                    <a:pt x="14467" y="10945"/>
                    <a:pt x="14754" y="10849"/>
                    <a:pt x="14975" y="10658"/>
                  </a:cubicBezTo>
                  <a:cubicBezTo>
                    <a:pt x="15434" y="10214"/>
                    <a:pt x="15434" y="9511"/>
                    <a:pt x="14975" y="9067"/>
                  </a:cubicBezTo>
                  <a:lnTo>
                    <a:pt x="13706" y="7782"/>
                  </a:lnTo>
                  <a:lnTo>
                    <a:pt x="16383" y="5106"/>
                  </a:lnTo>
                  <a:lnTo>
                    <a:pt x="17652" y="6391"/>
                  </a:lnTo>
                  <a:cubicBezTo>
                    <a:pt x="17882" y="6612"/>
                    <a:pt x="18168" y="6723"/>
                    <a:pt x="18446" y="6723"/>
                  </a:cubicBezTo>
                  <a:cubicBezTo>
                    <a:pt x="18723" y="6723"/>
                    <a:pt x="18990" y="6612"/>
                    <a:pt x="19182" y="6391"/>
                  </a:cubicBezTo>
                  <a:cubicBezTo>
                    <a:pt x="19641" y="5947"/>
                    <a:pt x="19641" y="5243"/>
                    <a:pt x="19182" y="4800"/>
                  </a:cubicBezTo>
                  <a:lnTo>
                    <a:pt x="17912" y="3515"/>
                  </a:lnTo>
                  <a:lnTo>
                    <a:pt x="19564" y="1863"/>
                  </a:lnTo>
                  <a:cubicBezTo>
                    <a:pt x="20023" y="1481"/>
                    <a:pt x="20023" y="777"/>
                    <a:pt x="19564" y="333"/>
                  </a:cubicBezTo>
                  <a:cubicBezTo>
                    <a:pt x="19342" y="112"/>
                    <a:pt x="19055" y="1"/>
                    <a:pt x="18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" name="Google Shape;578;p47"/>
          <p:cNvSpPr txBox="1">
            <a:spLocks noGrp="1"/>
          </p:cNvSpPr>
          <p:nvPr>
            <p:ph type="title"/>
          </p:nvPr>
        </p:nvSpPr>
        <p:spPr>
          <a:xfrm>
            <a:off x="4952575" y="2176025"/>
            <a:ext cx="2590800" cy="6795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Drafted?</a:t>
            </a:r>
            <a:endParaRPr sz="2400"/>
          </a:p>
        </p:txBody>
      </p:sp>
      <p:sp>
        <p:nvSpPr>
          <p:cNvPr id="579" name="Google Shape;579;p47"/>
          <p:cNvSpPr txBox="1">
            <a:spLocks noGrp="1"/>
          </p:cNvSpPr>
          <p:nvPr>
            <p:ph type="title" idx="4294967295"/>
          </p:nvPr>
        </p:nvSpPr>
        <p:spPr>
          <a:xfrm>
            <a:off x="6127075" y="1850475"/>
            <a:ext cx="1416300" cy="2457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10 / 12 / 2023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580" name="Google Shape;580;p47"/>
          <p:cNvSpPr txBox="1">
            <a:spLocks noGrp="1"/>
          </p:cNvSpPr>
          <p:nvPr>
            <p:ph type="subTitle" idx="4294967295"/>
          </p:nvPr>
        </p:nvSpPr>
        <p:spPr>
          <a:xfrm>
            <a:off x="5308375" y="2867825"/>
            <a:ext cx="22350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Brandon Loredo</a:t>
            </a:r>
            <a:endParaRPr/>
          </a:p>
        </p:txBody>
      </p:sp>
      <p:grpSp>
        <p:nvGrpSpPr>
          <p:cNvPr id="581" name="Google Shape;581;p47"/>
          <p:cNvGrpSpPr/>
          <p:nvPr/>
        </p:nvGrpSpPr>
        <p:grpSpPr>
          <a:xfrm>
            <a:off x="7602943" y="2124762"/>
            <a:ext cx="871332" cy="584415"/>
            <a:chOff x="-526387" y="2358913"/>
            <a:chExt cx="1767050" cy="1185425"/>
          </a:xfrm>
        </p:grpSpPr>
        <p:sp>
          <p:nvSpPr>
            <p:cNvPr id="582" name="Google Shape;582;p47"/>
            <p:cNvSpPr/>
            <p:nvPr/>
          </p:nvSpPr>
          <p:spPr>
            <a:xfrm>
              <a:off x="-526387" y="2446463"/>
              <a:ext cx="431750" cy="693300"/>
            </a:xfrm>
            <a:custGeom>
              <a:avLst/>
              <a:gdLst/>
              <a:ahLst/>
              <a:cxnLst/>
              <a:rect l="l" t="t" r="r" b="b"/>
              <a:pathLst>
                <a:path w="17270" h="27732" extrusionOk="0">
                  <a:moveTo>
                    <a:pt x="17270" y="1"/>
                  </a:moveTo>
                  <a:lnTo>
                    <a:pt x="1" y="16964"/>
                  </a:lnTo>
                  <a:lnTo>
                    <a:pt x="12497" y="27732"/>
                  </a:lnTo>
                  <a:lnTo>
                    <a:pt x="17270" y="24352"/>
                  </a:lnTo>
                  <a:lnTo>
                    <a:pt x="172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7"/>
            <p:cNvSpPr/>
            <p:nvPr/>
          </p:nvSpPr>
          <p:spPr>
            <a:xfrm>
              <a:off x="810463" y="2446463"/>
              <a:ext cx="430200" cy="693300"/>
            </a:xfrm>
            <a:custGeom>
              <a:avLst/>
              <a:gdLst/>
              <a:ahLst/>
              <a:cxnLst/>
              <a:rect l="l" t="t" r="r" b="b"/>
              <a:pathLst>
                <a:path w="17208" h="27732" extrusionOk="0">
                  <a:moveTo>
                    <a:pt x="0" y="1"/>
                  </a:moveTo>
                  <a:lnTo>
                    <a:pt x="0" y="24352"/>
                  </a:lnTo>
                  <a:lnTo>
                    <a:pt x="4711" y="27732"/>
                  </a:lnTo>
                  <a:lnTo>
                    <a:pt x="17208" y="169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-94662" y="2358913"/>
              <a:ext cx="905150" cy="1185425"/>
            </a:xfrm>
            <a:custGeom>
              <a:avLst/>
              <a:gdLst/>
              <a:ahLst/>
              <a:cxnLst/>
              <a:rect l="l" t="t" r="r" b="b"/>
              <a:pathLst>
                <a:path w="36206" h="47417" extrusionOk="0">
                  <a:moveTo>
                    <a:pt x="8352" y="0"/>
                  </a:moveTo>
                  <a:lnTo>
                    <a:pt x="1" y="3503"/>
                  </a:lnTo>
                  <a:lnTo>
                    <a:pt x="1" y="47417"/>
                  </a:lnTo>
                  <a:lnTo>
                    <a:pt x="36205" y="47417"/>
                  </a:lnTo>
                  <a:lnTo>
                    <a:pt x="36205" y="3503"/>
                  </a:lnTo>
                  <a:lnTo>
                    <a:pt x="27793" y="0"/>
                  </a:lnTo>
                  <a:close/>
                </a:path>
              </a:pathLst>
            </a:custGeom>
            <a:solidFill>
              <a:srgbClr val="F04F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-94662" y="2358913"/>
              <a:ext cx="905150" cy="1185425"/>
            </a:xfrm>
            <a:custGeom>
              <a:avLst/>
              <a:gdLst/>
              <a:ahLst/>
              <a:cxnLst/>
              <a:rect l="l" t="t" r="r" b="b"/>
              <a:pathLst>
                <a:path w="36206" h="47417" extrusionOk="0">
                  <a:moveTo>
                    <a:pt x="8352" y="0"/>
                  </a:moveTo>
                  <a:lnTo>
                    <a:pt x="1" y="3503"/>
                  </a:lnTo>
                  <a:lnTo>
                    <a:pt x="1" y="47417"/>
                  </a:lnTo>
                  <a:lnTo>
                    <a:pt x="36205" y="47417"/>
                  </a:lnTo>
                  <a:lnTo>
                    <a:pt x="36205" y="3503"/>
                  </a:lnTo>
                  <a:lnTo>
                    <a:pt x="27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-94662" y="2446463"/>
              <a:ext cx="62350" cy="1097875"/>
            </a:xfrm>
            <a:custGeom>
              <a:avLst/>
              <a:gdLst/>
              <a:ahLst/>
              <a:cxnLst/>
              <a:rect l="l" t="t" r="r" b="b"/>
              <a:pathLst>
                <a:path w="2494" h="43915" extrusionOk="0">
                  <a:moveTo>
                    <a:pt x="1" y="1"/>
                  </a:moveTo>
                  <a:lnTo>
                    <a:pt x="1" y="43915"/>
                  </a:lnTo>
                  <a:lnTo>
                    <a:pt x="2494" y="43915"/>
                  </a:lnTo>
                  <a:lnTo>
                    <a:pt x="765" y="60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748138" y="2446463"/>
              <a:ext cx="60825" cy="1097875"/>
            </a:xfrm>
            <a:custGeom>
              <a:avLst/>
              <a:gdLst/>
              <a:ahLst/>
              <a:cxnLst/>
              <a:rect l="l" t="t" r="r" b="b"/>
              <a:pathLst>
                <a:path w="2433" h="43915" extrusionOk="0">
                  <a:moveTo>
                    <a:pt x="2432" y="1"/>
                  </a:moveTo>
                  <a:lnTo>
                    <a:pt x="1667" y="6058"/>
                  </a:lnTo>
                  <a:lnTo>
                    <a:pt x="0" y="43915"/>
                  </a:lnTo>
                  <a:lnTo>
                    <a:pt x="2432" y="43915"/>
                  </a:lnTo>
                  <a:lnTo>
                    <a:pt x="2432" y="1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114113" y="2358913"/>
              <a:ext cx="486050" cy="205750"/>
            </a:xfrm>
            <a:custGeom>
              <a:avLst/>
              <a:gdLst/>
              <a:ahLst/>
              <a:cxnLst/>
              <a:rect l="l" t="t" r="r" b="b"/>
              <a:pathLst>
                <a:path w="19442" h="8230" extrusionOk="0">
                  <a:moveTo>
                    <a:pt x="1" y="0"/>
                  </a:moveTo>
                  <a:cubicBezTo>
                    <a:pt x="1" y="0"/>
                    <a:pt x="1" y="5736"/>
                    <a:pt x="6058" y="7709"/>
                  </a:cubicBezTo>
                  <a:cubicBezTo>
                    <a:pt x="6823" y="8092"/>
                    <a:pt x="8215" y="8229"/>
                    <a:pt x="9744" y="8229"/>
                  </a:cubicBezTo>
                  <a:cubicBezTo>
                    <a:pt x="11274" y="8229"/>
                    <a:pt x="12681" y="8092"/>
                    <a:pt x="13446" y="7709"/>
                  </a:cubicBezTo>
                  <a:cubicBezTo>
                    <a:pt x="19442" y="5736"/>
                    <a:pt x="19442" y="0"/>
                    <a:pt x="19442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7"/>
            <p:cNvSpPr/>
            <p:nvPr/>
          </p:nvSpPr>
          <p:spPr>
            <a:xfrm>
              <a:off x="114113" y="2358913"/>
              <a:ext cx="486050" cy="205750"/>
            </a:xfrm>
            <a:custGeom>
              <a:avLst/>
              <a:gdLst/>
              <a:ahLst/>
              <a:cxnLst/>
              <a:rect l="l" t="t" r="r" b="b"/>
              <a:pathLst>
                <a:path w="19442" h="8230" extrusionOk="0">
                  <a:moveTo>
                    <a:pt x="1" y="0"/>
                  </a:moveTo>
                  <a:cubicBezTo>
                    <a:pt x="1" y="0"/>
                    <a:pt x="1" y="5736"/>
                    <a:pt x="6058" y="7709"/>
                  </a:cubicBezTo>
                  <a:cubicBezTo>
                    <a:pt x="6823" y="8092"/>
                    <a:pt x="8215" y="8229"/>
                    <a:pt x="9744" y="8229"/>
                  </a:cubicBezTo>
                  <a:cubicBezTo>
                    <a:pt x="11274" y="8229"/>
                    <a:pt x="12681" y="8092"/>
                    <a:pt x="13446" y="7709"/>
                  </a:cubicBezTo>
                  <a:cubicBezTo>
                    <a:pt x="19442" y="5736"/>
                    <a:pt x="19442" y="0"/>
                    <a:pt x="19442" y="0"/>
                  </a:cubicBezTo>
                  <a:lnTo>
                    <a:pt x="19442" y="0"/>
                  </a:lnTo>
                  <a:cubicBezTo>
                    <a:pt x="18998" y="643"/>
                    <a:pt x="18417" y="903"/>
                    <a:pt x="18417" y="903"/>
                  </a:cubicBezTo>
                  <a:cubicBezTo>
                    <a:pt x="18157" y="2356"/>
                    <a:pt x="17209" y="5614"/>
                    <a:pt x="13125" y="6944"/>
                  </a:cubicBezTo>
                  <a:cubicBezTo>
                    <a:pt x="13125" y="6944"/>
                    <a:pt x="11855" y="7403"/>
                    <a:pt x="9882" y="7403"/>
                  </a:cubicBezTo>
                  <a:lnTo>
                    <a:pt x="9622" y="7403"/>
                  </a:lnTo>
                  <a:cubicBezTo>
                    <a:pt x="7588" y="7403"/>
                    <a:pt x="6379" y="6944"/>
                    <a:pt x="6379" y="6944"/>
                  </a:cubicBezTo>
                  <a:cubicBezTo>
                    <a:pt x="2295" y="5614"/>
                    <a:pt x="1271" y="2356"/>
                    <a:pt x="1087" y="903"/>
                  </a:cubicBezTo>
                  <a:cubicBezTo>
                    <a:pt x="1087" y="903"/>
                    <a:pt x="445" y="64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7"/>
            <p:cNvSpPr/>
            <p:nvPr/>
          </p:nvSpPr>
          <p:spPr>
            <a:xfrm>
              <a:off x="114113" y="2358913"/>
              <a:ext cx="486050" cy="22575"/>
            </a:xfrm>
            <a:custGeom>
              <a:avLst/>
              <a:gdLst/>
              <a:ahLst/>
              <a:cxnLst/>
              <a:rect l="l" t="t" r="r" b="b"/>
              <a:pathLst>
                <a:path w="19442" h="903" extrusionOk="0">
                  <a:moveTo>
                    <a:pt x="1" y="0"/>
                  </a:moveTo>
                  <a:cubicBezTo>
                    <a:pt x="445" y="643"/>
                    <a:pt x="1087" y="903"/>
                    <a:pt x="1087" y="903"/>
                  </a:cubicBezTo>
                  <a:lnTo>
                    <a:pt x="18417" y="903"/>
                  </a:lnTo>
                  <a:cubicBezTo>
                    <a:pt x="18417" y="903"/>
                    <a:pt x="18998" y="643"/>
                    <a:pt x="19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-94662" y="3402438"/>
              <a:ext cx="905150" cy="28725"/>
            </a:xfrm>
            <a:custGeom>
              <a:avLst/>
              <a:gdLst/>
              <a:ahLst/>
              <a:cxnLst/>
              <a:rect l="l" t="t" r="r" b="b"/>
              <a:pathLst>
                <a:path w="36206" h="1149" extrusionOk="0">
                  <a:moveTo>
                    <a:pt x="1" y="1"/>
                  </a:moveTo>
                  <a:lnTo>
                    <a:pt x="1" y="1148"/>
                  </a:lnTo>
                  <a:lnTo>
                    <a:pt x="36205" y="1148"/>
                  </a:lnTo>
                  <a:lnTo>
                    <a:pt x="362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-94662" y="3455213"/>
              <a:ext cx="905150" cy="28700"/>
            </a:xfrm>
            <a:custGeom>
              <a:avLst/>
              <a:gdLst/>
              <a:ahLst/>
              <a:cxnLst/>
              <a:rect l="l" t="t" r="r" b="b"/>
              <a:pathLst>
                <a:path w="36206" h="1148" extrusionOk="0">
                  <a:moveTo>
                    <a:pt x="1" y="1"/>
                  </a:moveTo>
                  <a:lnTo>
                    <a:pt x="1" y="1148"/>
                  </a:lnTo>
                  <a:lnTo>
                    <a:pt x="36205" y="1148"/>
                  </a:lnTo>
                  <a:lnTo>
                    <a:pt x="362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-432312" y="2757363"/>
              <a:ext cx="337675" cy="300950"/>
            </a:xfrm>
            <a:custGeom>
              <a:avLst/>
              <a:gdLst/>
              <a:ahLst/>
              <a:cxnLst/>
              <a:rect l="l" t="t" r="r" b="b"/>
              <a:pathLst>
                <a:path w="13507" h="12038" extrusionOk="0">
                  <a:moveTo>
                    <a:pt x="888" y="0"/>
                  </a:moveTo>
                  <a:lnTo>
                    <a:pt x="1" y="826"/>
                  </a:lnTo>
                  <a:lnTo>
                    <a:pt x="13323" y="12038"/>
                  </a:lnTo>
                  <a:lnTo>
                    <a:pt x="13507" y="11916"/>
                  </a:lnTo>
                  <a:lnTo>
                    <a:pt x="13507" y="10646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-469012" y="2794063"/>
              <a:ext cx="350675" cy="296375"/>
            </a:xfrm>
            <a:custGeom>
              <a:avLst/>
              <a:gdLst/>
              <a:ahLst/>
              <a:cxnLst/>
              <a:rect l="l" t="t" r="r" b="b"/>
              <a:pathLst>
                <a:path w="14027" h="11855" extrusionOk="0">
                  <a:moveTo>
                    <a:pt x="826" y="1"/>
                  </a:moveTo>
                  <a:lnTo>
                    <a:pt x="0" y="827"/>
                  </a:lnTo>
                  <a:lnTo>
                    <a:pt x="13001" y="11855"/>
                  </a:lnTo>
                  <a:lnTo>
                    <a:pt x="14026" y="11151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810463" y="2757363"/>
              <a:ext cx="336150" cy="300950"/>
            </a:xfrm>
            <a:custGeom>
              <a:avLst/>
              <a:gdLst/>
              <a:ahLst/>
              <a:cxnLst/>
              <a:rect l="l" t="t" r="r" b="b"/>
              <a:pathLst>
                <a:path w="13446" h="12038" extrusionOk="0">
                  <a:moveTo>
                    <a:pt x="12619" y="0"/>
                  </a:moveTo>
                  <a:lnTo>
                    <a:pt x="0" y="10646"/>
                  </a:lnTo>
                  <a:lnTo>
                    <a:pt x="0" y="11916"/>
                  </a:lnTo>
                  <a:lnTo>
                    <a:pt x="123" y="12038"/>
                  </a:lnTo>
                  <a:lnTo>
                    <a:pt x="13445" y="826"/>
                  </a:lnTo>
                  <a:lnTo>
                    <a:pt x="126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834163" y="2794063"/>
              <a:ext cx="350675" cy="296375"/>
            </a:xfrm>
            <a:custGeom>
              <a:avLst/>
              <a:gdLst/>
              <a:ahLst/>
              <a:cxnLst/>
              <a:rect l="l" t="t" r="r" b="b"/>
              <a:pathLst>
                <a:path w="14027" h="11855" extrusionOk="0">
                  <a:moveTo>
                    <a:pt x="13201" y="1"/>
                  </a:moveTo>
                  <a:lnTo>
                    <a:pt x="1" y="11151"/>
                  </a:lnTo>
                  <a:lnTo>
                    <a:pt x="964" y="11855"/>
                  </a:lnTo>
                  <a:lnTo>
                    <a:pt x="14027" y="827"/>
                  </a:lnTo>
                  <a:lnTo>
                    <a:pt x="13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144338" y="2769963"/>
              <a:ext cx="180125" cy="372875"/>
            </a:xfrm>
            <a:custGeom>
              <a:avLst/>
              <a:gdLst/>
              <a:ahLst/>
              <a:cxnLst/>
              <a:rect l="l" t="t" r="r" b="b"/>
              <a:pathLst>
                <a:path w="7205" h="14915" extrusionOk="0">
                  <a:moveTo>
                    <a:pt x="3641" y="1531"/>
                  </a:moveTo>
                  <a:cubicBezTo>
                    <a:pt x="4207" y="1531"/>
                    <a:pt x="4589" y="1729"/>
                    <a:pt x="4788" y="2173"/>
                  </a:cubicBezTo>
                  <a:cubicBezTo>
                    <a:pt x="5033" y="2555"/>
                    <a:pt x="5094" y="3060"/>
                    <a:pt x="5094" y="3703"/>
                  </a:cubicBezTo>
                  <a:cubicBezTo>
                    <a:pt x="5094" y="4085"/>
                    <a:pt x="5094" y="4467"/>
                    <a:pt x="4971" y="4850"/>
                  </a:cubicBezTo>
                  <a:cubicBezTo>
                    <a:pt x="4910" y="5232"/>
                    <a:pt x="4788" y="5553"/>
                    <a:pt x="4589" y="5798"/>
                  </a:cubicBezTo>
                  <a:cubicBezTo>
                    <a:pt x="4329" y="5997"/>
                    <a:pt x="4023" y="6119"/>
                    <a:pt x="3641" y="6180"/>
                  </a:cubicBezTo>
                  <a:cubicBezTo>
                    <a:pt x="3258" y="6119"/>
                    <a:pt x="2937" y="5997"/>
                    <a:pt x="2677" y="5798"/>
                  </a:cubicBezTo>
                  <a:cubicBezTo>
                    <a:pt x="2494" y="5553"/>
                    <a:pt x="2295" y="5232"/>
                    <a:pt x="2233" y="4850"/>
                  </a:cubicBezTo>
                  <a:cubicBezTo>
                    <a:pt x="2172" y="4467"/>
                    <a:pt x="2111" y="4085"/>
                    <a:pt x="2111" y="3703"/>
                  </a:cubicBezTo>
                  <a:cubicBezTo>
                    <a:pt x="2111" y="3060"/>
                    <a:pt x="2233" y="2555"/>
                    <a:pt x="2417" y="2173"/>
                  </a:cubicBezTo>
                  <a:cubicBezTo>
                    <a:pt x="2677" y="1729"/>
                    <a:pt x="3059" y="1531"/>
                    <a:pt x="3641" y="1531"/>
                  </a:cubicBezTo>
                  <a:close/>
                  <a:moveTo>
                    <a:pt x="3641" y="7970"/>
                  </a:moveTo>
                  <a:cubicBezTo>
                    <a:pt x="4084" y="7970"/>
                    <a:pt x="4405" y="8092"/>
                    <a:pt x="4650" y="8414"/>
                  </a:cubicBezTo>
                  <a:cubicBezTo>
                    <a:pt x="4910" y="8674"/>
                    <a:pt x="5094" y="8995"/>
                    <a:pt x="5231" y="9377"/>
                  </a:cubicBezTo>
                  <a:cubicBezTo>
                    <a:pt x="5293" y="9760"/>
                    <a:pt x="5354" y="10203"/>
                    <a:pt x="5354" y="10647"/>
                  </a:cubicBezTo>
                  <a:cubicBezTo>
                    <a:pt x="5354" y="11151"/>
                    <a:pt x="5293" y="11610"/>
                    <a:pt x="5231" y="12054"/>
                  </a:cubicBezTo>
                  <a:cubicBezTo>
                    <a:pt x="5170" y="12436"/>
                    <a:pt x="4971" y="12758"/>
                    <a:pt x="4711" y="13002"/>
                  </a:cubicBezTo>
                  <a:cubicBezTo>
                    <a:pt x="4467" y="13262"/>
                    <a:pt x="4084" y="13385"/>
                    <a:pt x="3641" y="13385"/>
                  </a:cubicBezTo>
                  <a:cubicBezTo>
                    <a:pt x="3182" y="13385"/>
                    <a:pt x="2799" y="13262"/>
                    <a:pt x="2555" y="13002"/>
                  </a:cubicBezTo>
                  <a:cubicBezTo>
                    <a:pt x="2295" y="12758"/>
                    <a:pt x="2111" y="12436"/>
                    <a:pt x="2035" y="12054"/>
                  </a:cubicBezTo>
                  <a:cubicBezTo>
                    <a:pt x="1912" y="11610"/>
                    <a:pt x="1851" y="11151"/>
                    <a:pt x="1851" y="10647"/>
                  </a:cubicBezTo>
                  <a:cubicBezTo>
                    <a:pt x="1851" y="10203"/>
                    <a:pt x="1912" y="9760"/>
                    <a:pt x="2035" y="9377"/>
                  </a:cubicBezTo>
                  <a:cubicBezTo>
                    <a:pt x="2172" y="8995"/>
                    <a:pt x="2295" y="8612"/>
                    <a:pt x="2555" y="8352"/>
                  </a:cubicBezTo>
                  <a:cubicBezTo>
                    <a:pt x="2799" y="8092"/>
                    <a:pt x="3182" y="7970"/>
                    <a:pt x="3641" y="7970"/>
                  </a:cubicBezTo>
                  <a:close/>
                  <a:moveTo>
                    <a:pt x="3641" y="1"/>
                  </a:moveTo>
                  <a:cubicBezTo>
                    <a:pt x="2876" y="1"/>
                    <a:pt x="2233" y="200"/>
                    <a:pt x="1729" y="445"/>
                  </a:cubicBezTo>
                  <a:cubicBezTo>
                    <a:pt x="1209" y="766"/>
                    <a:pt x="826" y="1209"/>
                    <a:pt x="582" y="1791"/>
                  </a:cubicBezTo>
                  <a:cubicBezTo>
                    <a:pt x="322" y="2357"/>
                    <a:pt x="199" y="2999"/>
                    <a:pt x="199" y="3764"/>
                  </a:cubicBezTo>
                  <a:cubicBezTo>
                    <a:pt x="199" y="4590"/>
                    <a:pt x="383" y="5232"/>
                    <a:pt x="643" y="5798"/>
                  </a:cubicBezTo>
                  <a:cubicBezTo>
                    <a:pt x="964" y="6318"/>
                    <a:pt x="1346" y="6700"/>
                    <a:pt x="1851" y="7022"/>
                  </a:cubicBezTo>
                  <a:cubicBezTo>
                    <a:pt x="1591" y="7205"/>
                    <a:pt x="1346" y="7404"/>
                    <a:pt x="1086" y="7588"/>
                  </a:cubicBezTo>
                  <a:cubicBezTo>
                    <a:pt x="887" y="7848"/>
                    <a:pt x="704" y="8092"/>
                    <a:pt x="505" y="8352"/>
                  </a:cubicBezTo>
                  <a:cubicBezTo>
                    <a:pt x="383" y="8612"/>
                    <a:pt x="260" y="8995"/>
                    <a:pt x="123" y="9316"/>
                  </a:cubicBezTo>
                  <a:cubicBezTo>
                    <a:pt x="62" y="9698"/>
                    <a:pt x="0" y="10142"/>
                    <a:pt x="0" y="10647"/>
                  </a:cubicBezTo>
                  <a:cubicBezTo>
                    <a:pt x="0" y="11473"/>
                    <a:pt x="123" y="12237"/>
                    <a:pt x="383" y="12880"/>
                  </a:cubicBezTo>
                  <a:cubicBezTo>
                    <a:pt x="643" y="13522"/>
                    <a:pt x="1025" y="14027"/>
                    <a:pt x="1530" y="14409"/>
                  </a:cubicBezTo>
                  <a:cubicBezTo>
                    <a:pt x="2035" y="14731"/>
                    <a:pt x="2738" y="14914"/>
                    <a:pt x="3641" y="14914"/>
                  </a:cubicBezTo>
                  <a:cubicBezTo>
                    <a:pt x="4528" y="14914"/>
                    <a:pt x="5231" y="14731"/>
                    <a:pt x="5736" y="14409"/>
                  </a:cubicBezTo>
                  <a:cubicBezTo>
                    <a:pt x="6241" y="14027"/>
                    <a:pt x="6623" y="13522"/>
                    <a:pt x="6883" y="12880"/>
                  </a:cubicBezTo>
                  <a:cubicBezTo>
                    <a:pt x="7082" y="12237"/>
                    <a:pt x="7205" y="11473"/>
                    <a:pt x="7205" y="10647"/>
                  </a:cubicBezTo>
                  <a:cubicBezTo>
                    <a:pt x="7205" y="10142"/>
                    <a:pt x="7205" y="9698"/>
                    <a:pt x="7082" y="9316"/>
                  </a:cubicBezTo>
                  <a:cubicBezTo>
                    <a:pt x="7006" y="8995"/>
                    <a:pt x="6883" y="8612"/>
                    <a:pt x="6700" y="8352"/>
                  </a:cubicBezTo>
                  <a:cubicBezTo>
                    <a:pt x="6562" y="8092"/>
                    <a:pt x="6379" y="7848"/>
                    <a:pt x="6119" y="7588"/>
                  </a:cubicBezTo>
                  <a:cubicBezTo>
                    <a:pt x="5935" y="7404"/>
                    <a:pt x="5675" y="7205"/>
                    <a:pt x="5415" y="7022"/>
                  </a:cubicBezTo>
                  <a:cubicBezTo>
                    <a:pt x="5859" y="6700"/>
                    <a:pt x="6317" y="6318"/>
                    <a:pt x="6562" y="5798"/>
                  </a:cubicBezTo>
                  <a:cubicBezTo>
                    <a:pt x="6883" y="5293"/>
                    <a:pt x="7006" y="4590"/>
                    <a:pt x="7006" y="3764"/>
                  </a:cubicBezTo>
                  <a:cubicBezTo>
                    <a:pt x="7006" y="2999"/>
                    <a:pt x="6883" y="2357"/>
                    <a:pt x="6700" y="1791"/>
                  </a:cubicBezTo>
                  <a:cubicBezTo>
                    <a:pt x="6440" y="1209"/>
                    <a:pt x="6057" y="766"/>
                    <a:pt x="5553" y="445"/>
                  </a:cubicBezTo>
                  <a:cubicBezTo>
                    <a:pt x="5033" y="200"/>
                    <a:pt x="4405" y="1"/>
                    <a:pt x="3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391363" y="2773413"/>
              <a:ext cx="178600" cy="369425"/>
            </a:xfrm>
            <a:custGeom>
              <a:avLst/>
              <a:gdLst/>
              <a:ahLst/>
              <a:cxnLst/>
              <a:rect l="l" t="t" r="r" b="b"/>
              <a:pathLst>
                <a:path w="7144" h="14777" extrusionOk="0">
                  <a:moveTo>
                    <a:pt x="321" y="1"/>
                  </a:moveTo>
                  <a:lnTo>
                    <a:pt x="321" y="7832"/>
                  </a:lnTo>
                  <a:lnTo>
                    <a:pt x="1973" y="7832"/>
                  </a:lnTo>
                  <a:cubicBezTo>
                    <a:pt x="2096" y="7511"/>
                    <a:pt x="2295" y="7266"/>
                    <a:pt x="2555" y="7006"/>
                  </a:cubicBezTo>
                  <a:cubicBezTo>
                    <a:pt x="2861" y="6746"/>
                    <a:pt x="3182" y="6624"/>
                    <a:pt x="3564" y="6624"/>
                  </a:cubicBezTo>
                  <a:cubicBezTo>
                    <a:pt x="4084" y="6624"/>
                    <a:pt x="4467" y="6746"/>
                    <a:pt x="4650" y="7006"/>
                  </a:cubicBezTo>
                  <a:cubicBezTo>
                    <a:pt x="4910" y="7266"/>
                    <a:pt x="5033" y="7572"/>
                    <a:pt x="5094" y="8031"/>
                  </a:cubicBezTo>
                  <a:cubicBezTo>
                    <a:pt x="5155" y="8536"/>
                    <a:pt x="5231" y="9102"/>
                    <a:pt x="5231" y="9744"/>
                  </a:cubicBezTo>
                  <a:cubicBezTo>
                    <a:pt x="5231" y="10386"/>
                    <a:pt x="5155" y="11013"/>
                    <a:pt x="5094" y="11534"/>
                  </a:cubicBezTo>
                  <a:cubicBezTo>
                    <a:pt x="5094" y="12038"/>
                    <a:pt x="4910" y="12421"/>
                    <a:pt x="4711" y="12742"/>
                  </a:cubicBezTo>
                  <a:cubicBezTo>
                    <a:pt x="4467" y="13063"/>
                    <a:pt x="4084" y="13185"/>
                    <a:pt x="3564" y="13185"/>
                  </a:cubicBezTo>
                  <a:cubicBezTo>
                    <a:pt x="3059" y="13185"/>
                    <a:pt x="2738" y="13063"/>
                    <a:pt x="2478" y="12803"/>
                  </a:cubicBezTo>
                  <a:cubicBezTo>
                    <a:pt x="2233" y="12543"/>
                    <a:pt x="2096" y="12161"/>
                    <a:pt x="2035" y="11778"/>
                  </a:cubicBezTo>
                  <a:cubicBezTo>
                    <a:pt x="1973" y="11335"/>
                    <a:pt x="1912" y="10952"/>
                    <a:pt x="1912" y="10509"/>
                  </a:cubicBezTo>
                  <a:lnTo>
                    <a:pt x="0" y="10509"/>
                  </a:lnTo>
                  <a:cubicBezTo>
                    <a:pt x="0" y="11396"/>
                    <a:pt x="123" y="12161"/>
                    <a:pt x="321" y="12803"/>
                  </a:cubicBezTo>
                  <a:cubicBezTo>
                    <a:pt x="566" y="13445"/>
                    <a:pt x="887" y="13889"/>
                    <a:pt x="1469" y="14271"/>
                  </a:cubicBezTo>
                  <a:cubicBezTo>
                    <a:pt x="1973" y="14593"/>
                    <a:pt x="2677" y="14776"/>
                    <a:pt x="3503" y="14776"/>
                  </a:cubicBezTo>
                  <a:cubicBezTo>
                    <a:pt x="4268" y="14776"/>
                    <a:pt x="4849" y="14593"/>
                    <a:pt x="5293" y="14333"/>
                  </a:cubicBezTo>
                  <a:cubicBezTo>
                    <a:pt x="5797" y="14073"/>
                    <a:pt x="6119" y="13690"/>
                    <a:pt x="6440" y="13247"/>
                  </a:cubicBezTo>
                  <a:cubicBezTo>
                    <a:pt x="6684" y="12742"/>
                    <a:pt x="6883" y="12237"/>
                    <a:pt x="7006" y="11595"/>
                  </a:cubicBezTo>
                  <a:cubicBezTo>
                    <a:pt x="7067" y="10952"/>
                    <a:pt x="7143" y="10249"/>
                    <a:pt x="7143" y="9484"/>
                  </a:cubicBezTo>
                  <a:cubicBezTo>
                    <a:pt x="7143" y="8658"/>
                    <a:pt x="7067" y="7893"/>
                    <a:pt x="6883" y="7266"/>
                  </a:cubicBezTo>
                  <a:cubicBezTo>
                    <a:pt x="6684" y="6624"/>
                    <a:pt x="6379" y="6119"/>
                    <a:pt x="5920" y="5736"/>
                  </a:cubicBezTo>
                  <a:cubicBezTo>
                    <a:pt x="5476" y="5354"/>
                    <a:pt x="4849" y="5155"/>
                    <a:pt x="4084" y="5155"/>
                  </a:cubicBezTo>
                  <a:cubicBezTo>
                    <a:pt x="3564" y="5155"/>
                    <a:pt x="3182" y="5216"/>
                    <a:pt x="2799" y="5354"/>
                  </a:cubicBezTo>
                  <a:cubicBezTo>
                    <a:pt x="2478" y="5538"/>
                    <a:pt x="2172" y="5736"/>
                    <a:pt x="1912" y="5981"/>
                  </a:cubicBezTo>
                  <a:lnTo>
                    <a:pt x="2035" y="1913"/>
                  </a:lnTo>
                  <a:lnTo>
                    <a:pt x="6623" y="1913"/>
                  </a:lnTo>
                  <a:lnTo>
                    <a:pt x="66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47"/>
          <p:cNvSpPr txBox="1">
            <a:spLocks noGrp="1"/>
          </p:cNvSpPr>
          <p:nvPr>
            <p:ph type="title"/>
          </p:nvPr>
        </p:nvSpPr>
        <p:spPr>
          <a:xfrm>
            <a:off x="1595025" y="3214575"/>
            <a:ext cx="25908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Basic Models</a:t>
            </a:r>
            <a:endParaRPr sz="2400"/>
          </a:p>
        </p:txBody>
      </p:sp>
      <p:sp>
        <p:nvSpPr>
          <p:cNvPr id="600" name="Google Shape;600;p47"/>
          <p:cNvSpPr txBox="1">
            <a:spLocks noGrp="1"/>
          </p:cNvSpPr>
          <p:nvPr>
            <p:ph type="title" idx="4294967295"/>
          </p:nvPr>
        </p:nvSpPr>
        <p:spPr>
          <a:xfrm>
            <a:off x="1595025" y="2940300"/>
            <a:ext cx="1557900" cy="2457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10 / 13 / 2023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601" name="Google Shape;601;p47"/>
          <p:cNvSpPr txBox="1">
            <a:spLocks noGrp="1"/>
          </p:cNvSpPr>
          <p:nvPr>
            <p:ph type="subTitle" idx="4294967295"/>
          </p:nvPr>
        </p:nvSpPr>
        <p:spPr>
          <a:xfrm>
            <a:off x="1595025" y="3598650"/>
            <a:ext cx="22350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Alice Liu</a:t>
            </a:r>
            <a:endParaRPr/>
          </a:p>
        </p:txBody>
      </p:sp>
      <p:sp>
        <p:nvSpPr>
          <p:cNvPr id="602" name="Google Shape;602;p47"/>
          <p:cNvSpPr txBox="1">
            <a:spLocks noGrp="1"/>
          </p:cNvSpPr>
          <p:nvPr>
            <p:ph type="title"/>
          </p:nvPr>
        </p:nvSpPr>
        <p:spPr>
          <a:xfrm>
            <a:off x="4952575" y="3680550"/>
            <a:ext cx="2590800" cy="4194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Neural Net</a:t>
            </a:r>
            <a:endParaRPr sz="2400"/>
          </a:p>
        </p:txBody>
      </p:sp>
      <p:sp>
        <p:nvSpPr>
          <p:cNvPr id="603" name="Google Shape;603;p47"/>
          <p:cNvSpPr txBox="1">
            <a:spLocks noGrp="1"/>
          </p:cNvSpPr>
          <p:nvPr>
            <p:ph type="title" idx="4294967295"/>
          </p:nvPr>
        </p:nvSpPr>
        <p:spPr>
          <a:xfrm>
            <a:off x="6127075" y="3406277"/>
            <a:ext cx="1416300" cy="2457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10 / 16 / 2023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604" name="Google Shape;604;p47"/>
          <p:cNvSpPr txBox="1">
            <a:spLocks noGrp="1"/>
          </p:cNvSpPr>
          <p:nvPr>
            <p:ph type="subTitle" idx="4294967295"/>
          </p:nvPr>
        </p:nvSpPr>
        <p:spPr>
          <a:xfrm>
            <a:off x="5308375" y="4064625"/>
            <a:ext cx="2235000" cy="484800"/>
          </a:xfrm>
          <a:prstGeom prst="rect">
            <a:avLst/>
          </a:prstGeom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/>
              <a:t>Bryan Miller</a:t>
            </a:r>
            <a:endParaRPr/>
          </a:p>
        </p:txBody>
      </p:sp>
      <p:grpSp>
        <p:nvGrpSpPr>
          <p:cNvPr id="605" name="Google Shape;605;p47"/>
          <p:cNvGrpSpPr/>
          <p:nvPr/>
        </p:nvGrpSpPr>
        <p:grpSpPr>
          <a:xfrm>
            <a:off x="7696069" y="3633977"/>
            <a:ext cx="685076" cy="645682"/>
            <a:chOff x="-233825" y="2556200"/>
            <a:chExt cx="1389325" cy="1309700"/>
          </a:xfrm>
        </p:grpSpPr>
        <p:sp>
          <p:nvSpPr>
            <p:cNvPr id="606" name="Google Shape;606;p47"/>
            <p:cNvSpPr/>
            <p:nvPr/>
          </p:nvSpPr>
          <p:spPr>
            <a:xfrm>
              <a:off x="52050" y="2556200"/>
              <a:ext cx="817575" cy="70375"/>
            </a:xfrm>
            <a:custGeom>
              <a:avLst/>
              <a:gdLst/>
              <a:ahLst/>
              <a:cxnLst/>
              <a:rect l="l" t="t" r="r" b="b"/>
              <a:pathLst>
                <a:path w="32703" h="2815" extrusionOk="0">
                  <a:moveTo>
                    <a:pt x="0" y="0"/>
                  </a:moveTo>
                  <a:lnTo>
                    <a:pt x="0" y="2815"/>
                  </a:lnTo>
                  <a:lnTo>
                    <a:pt x="32702" y="2815"/>
                  </a:lnTo>
                  <a:lnTo>
                    <a:pt x="32702" y="0"/>
                  </a:lnTo>
                  <a:close/>
                </a:path>
              </a:pathLst>
            </a:custGeom>
            <a:solidFill>
              <a:srgbClr val="EAA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52050" y="2556200"/>
              <a:ext cx="817575" cy="70375"/>
            </a:xfrm>
            <a:custGeom>
              <a:avLst/>
              <a:gdLst/>
              <a:ahLst/>
              <a:cxnLst/>
              <a:rect l="l" t="t" r="r" b="b"/>
              <a:pathLst>
                <a:path w="32703" h="2815" extrusionOk="0">
                  <a:moveTo>
                    <a:pt x="0" y="0"/>
                  </a:moveTo>
                  <a:lnTo>
                    <a:pt x="0" y="2815"/>
                  </a:lnTo>
                  <a:lnTo>
                    <a:pt x="32702" y="2815"/>
                  </a:lnTo>
                  <a:lnTo>
                    <a:pt x="32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39425" y="3792850"/>
              <a:ext cx="842825" cy="73050"/>
            </a:xfrm>
            <a:custGeom>
              <a:avLst/>
              <a:gdLst/>
              <a:ahLst/>
              <a:cxnLst/>
              <a:rect l="l" t="t" r="r" b="b"/>
              <a:pathLst>
                <a:path w="33713" h="2922" extrusionOk="0">
                  <a:moveTo>
                    <a:pt x="1" y="0"/>
                  </a:moveTo>
                  <a:lnTo>
                    <a:pt x="1" y="2922"/>
                  </a:lnTo>
                  <a:lnTo>
                    <a:pt x="33712" y="2922"/>
                  </a:lnTo>
                  <a:lnTo>
                    <a:pt x="337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-233825" y="2626200"/>
              <a:ext cx="1389325" cy="1166675"/>
            </a:xfrm>
            <a:custGeom>
              <a:avLst/>
              <a:gdLst/>
              <a:ahLst/>
              <a:cxnLst/>
              <a:rect l="l" t="t" r="r" b="b"/>
              <a:pathLst>
                <a:path w="55573" h="46667" extrusionOk="0">
                  <a:moveTo>
                    <a:pt x="6461" y="2411"/>
                  </a:moveTo>
                  <a:cubicBezTo>
                    <a:pt x="7316" y="2411"/>
                    <a:pt x="8356" y="2733"/>
                    <a:pt x="9401" y="3196"/>
                  </a:cubicBezTo>
                  <a:cubicBezTo>
                    <a:pt x="11374" y="4022"/>
                    <a:pt x="12720" y="5934"/>
                    <a:pt x="12720" y="8106"/>
                  </a:cubicBezTo>
                  <a:cubicBezTo>
                    <a:pt x="12720" y="11410"/>
                    <a:pt x="13607" y="14668"/>
                    <a:pt x="15397" y="17467"/>
                  </a:cubicBezTo>
                  <a:cubicBezTo>
                    <a:pt x="15171" y="17955"/>
                    <a:pt x="14699" y="18422"/>
                    <a:pt x="13665" y="18422"/>
                  </a:cubicBezTo>
                  <a:cubicBezTo>
                    <a:pt x="12950" y="18422"/>
                    <a:pt x="11966" y="18199"/>
                    <a:pt x="10609" y="17605"/>
                  </a:cubicBezTo>
                  <a:cubicBezTo>
                    <a:pt x="4048" y="14668"/>
                    <a:pt x="3405" y="4404"/>
                    <a:pt x="5072" y="2875"/>
                  </a:cubicBezTo>
                  <a:cubicBezTo>
                    <a:pt x="5423" y="2548"/>
                    <a:pt x="5902" y="2411"/>
                    <a:pt x="6461" y="2411"/>
                  </a:cubicBezTo>
                  <a:close/>
                  <a:moveTo>
                    <a:pt x="49112" y="2411"/>
                  </a:moveTo>
                  <a:cubicBezTo>
                    <a:pt x="49670" y="2411"/>
                    <a:pt x="50150" y="2548"/>
                    <a:pt x="50500" y="2875"/>
                  </a:cubicBezTo>
                  <a:cubicBezTo>
                    <a:pt x="52168" y="4404"/>
                    <a:pt x="51525" y="14668"/>
                    <a:pt x="44963" y="17605"/>
                  </a:cubicBezTo>
                  <a:cubicBezTo>
                    <a:pt x="43606" y="18199"/>
                    <a:pt x="42622" y="18422"/>
                    <a:pt x="41907" y="18422"/>
                  </a:cubicBezTo>
                  <a:cubicBezTo>
                    <a:pt x="40874" y="18422"/>
                    <a:pt x="40402" y="17955"/>
                    <a:pt x="40176" y="17467"/>
                  </a:cubicBezTo>
                  <a:cubicBezTo>
                    <a:pt x="41965" y="14668"/>
                    <a:pt x="42852" y="11410"/>
                    <a:pt x="42852" y="8106"/>
                  </a:cubicBezTo>
                  <a:cubicBezTo>
                    <a:pt x="42852" y="5934"/>
                    <a:pt x="44199" y="4022"/>
                    <a:pt x="46172" y="3196"/>
                  </a:cubicBezTo>
                  <a:cubicBezTo>
                    <a:pt x="47217" y="2733"/>
                    <a:pt x="48257" y="2411"/>
                    <a:pt x="49112" y="2411"/>
                  </a:cubicBezTo>
                  <a:close/>
                  <a:moveTo>
                    <a:pt x="5545" y="1"/>
                  </a:moveTo>
                  <a:cubicBezTo>
                    <a:pt x="3880" y="1"/>
                    <a:pt x="2504" y="560"/>
                    <a:pt x="1876" y="2110"/>
                  </a:cubicBezTo>
                  <a:cubicBezTo>
                    <a:pt x="0" y="6866"/>
                    <a:pt x="3835" y="21307"/>
                    <a:pt x="14262" y="21307"/>
                  </a:cubicBezTo>
                  <a:cubicBezTo>
                    <a:pt x="14464" y="21307"/>
                    <a:pt x="14669" y="21302"/>
                    <a:pt x="14877" y="21291"/>
                  </a:cubicBezTo>
                  <a:cubicBezTo>
                    <a:pt x="15902" y="21230"/>
                    <a:pt x="16789" y="20786"/>
                    <a:pt x="17554" y="20205"/>
                  </a:cubicBezTo>
                  <a:cubicBezTo>
                    <a:pt x="19022" y="21734"/>
                    <a:pt x="20934" y="23264"/>
                    <a:pt x="23289" y="24029"/>
                  </a:cubicBezTo>
                  <a:cubicBezTo>
                    <a:pt x="24880" y="24549"/>
                    <a:pt x="25844" y="26139"/>
                    <a:pt x="25584" y="27791"/>
                  </a:cubicBezTo>
                  <a:lnTo>
                    <a:pt x="25018" y="30728"/>
                  </a:lnTo>
                  <a:cubicBezTo>
                    <a:pt x="24375" y="33588"/>
                    <a:pt x="21898" y="35638"/>
                    <a:pt x="19022" y="35638"/>
                  </a:cubicBezTo>
                  <a:lnTo>
                    <a:pt x="14051" y="35638"/>
                  </a:lnTo>
                  <a:lnTo>
                    <a:pt x="14112" y="46666"/>
                  </a:lnTo>
                  <a:lnTo>
                    <a:pt x="41522" y="46666"/>
                  </a:lnTo>
                  <a:lnTo>
                    <a:pt x="41522" y="35638"/>
                  </a:lnTo>
                  <a:lnTo>
                    <a:pt x="36551" y="35638"/>
                  </a:lnTo>
                  <a:cubicBezTo>
                    <a:pt x="33675" y="35638"/>
                    <a:pt x="31197" y="33588"/>
                    <a:pt x="30555" y="30728"/>
                  </a:cubicBezTo>
                  <a:lnTo>
                    <a:pt x="29989" y="27791"/>
                  </a:lnTo>
                  <a:cubicBezTo>
                    <a:pt x="29729" y="26139"/>
                    <a:pt x="30692" y="24549"/>
                    <a:pt x="32283" y="24029"/>
                  </a:cubicBezTo>
                  <a:cubicBezTo>
                    <a:pt x="34639" y="23264"/>
                    <a:pt x="36551" y="21734"/>
                    <a:pt x="38019" y="20205"/>
                  </a:cubicBezTo>
                  <a:cubicBezTo>
                    <a:pt x="38784" y="20786"/>
                    <a:pt x="39671" y="21230"/>
                    <a:pt x="40696" y="21291"/>
                  </a:cubicBezTo>
                  <a:cubicBezTo>
                    <a:pt x="40903" y="21302"/>
                    <a:pt x="41108" y="21307"/>
                    <a:pt x="41311" y="21307"/>
                  </a:cubicBezTo>
                  <a:cubicBezTo>
                    <a:pt x="51737" y="21307"/>
                    <a:pt x="55573" y="6866"/>
                    <a:pt x="53697" y="2110"/>
                  </a:cubicBezTo>
                  <a:cubicBezTo>
                    <a:pt x="53068" y="560"/>
                    <a:pt x="51692" y="1"/>
                    <a:pt x="50027" y="1"/>
                  </a:cubicBezTo>
                  <a:cubicBezTo>
                    <a:pt x="48127" y="1"/>
                    <a:pt x="45850" y="729"/>
                    <a:pt x="43877" y="1544"/>
                  </a:cubicBezTo>
                  <a:cubicBezTo>
                    <a:pt x="43800" y="1576"/>
                    <a:pt x="43719" y="1591"/>
                    <a:pt x="43637" y="1591"/>
                  </a:cubicBezTo>
                  <a:cubicBezTo>
                    <a:pt x="43249" y="1591"/>
                    <a:pt x="42852" y="1257"/>
                    <a:pt x="42852" y="841"/>
                  </a:cubicBezTo>
                  <a:lnTo>
                    <a:pt x="42852" y="15"/>
                  </a:lnTo>
                  <a:lnTo>
                    <a:pt x="12720" y="15"/>
                  </a:lnTo>
                  <a:lnTo>
                    <a:pt x="12720" y="841"/>
                  </a:lnTo>
                  <a:cubicBezTo>
                    <a:pt x="12720" y="1257"/>
                    <a:pt x="12324" y="1591"/>
                    <a:pt x="11936" y="1591"/>
                  </a:cubicBezTo>
                  <a:cubicBezTo>
                    <a:pt x="11854" y="1591"/>
                    <a:pt x="11773" y="1576"/>
                    <a:pt x="11695" y="1544"/>
                  </a:cubicBezTo>
                  <a:cubicBezTo>
                    <a:pt x="9723" y="729"/>
                    <a:pt x="7446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179775" y="3555375"/>
              <a:ext cx="562125" cy="199250"/>
            </a:xfrm>
            <a:custGeom>
              <a:avLst/>
              <a:gdLst/>
              <a:ahLst/>
              <a:cxnLst/>
              <a:rect l="l" t="t" r="r" b="b"/>
              <a:pathLst>
                <a:path w="22485" h="7970" extrusionOk="0">
                  <a:moveTo>
                    <a:pt x="0" y="1"/>
                  </a:moveTo>
                  <a:lnTo>
                    <a:pt x="0" y="7970"/>
                  </a:lnTo>
                  <a:lnTo>
                    <a:pt x="22485" y="7970"/>
                  </a:lnTo>
                  <a:lnTo>
                    <a:pt x="224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520475" y="2664800"/>
              <a:ext cx="330025" cy="538425"/>
            </a:xfrm>
            <a:custGeom>
              <a:avLst/>
              <a:gdLst/>
              <a:ahLst/>
              <a:cxnLst/>
              <a:rect l="l" t="t" r="r" b="b"/>
              <a:pathLst>
                <a:path w="13201" h="21537" extrusionOk="0">
                  <a:moveTo>
                    <a:pt x="7327" y="0"/>
                  </a:moveTo>
                  <a:cubicBezTo>
                    <a:pt x="7327" y="0"/>
                    <a:pt x="10386" y="12741"/>
                    <a:pt x="0" y="21536"/>
                  </a:cubicBezTo>
                  <a:cubicBezTo>
                    <a:pt x="0" y="21536"/>
                    <a:pt x="1025" y="21215"/>
                    <a:pt x="1469" y="21032"/>
                  </a:cubicBezTo>
                  <a:cubicBezTo>
                    <a:pt x="3320" y="20450"/>
                    <a:pt x="4972" y="19303"/>
                    <a:pt x="6639" y="17590"/>
                  </a:cubicBezTo>
                  <a:lnTo>
                    <a:pt x="7587" y="16565"/>
                  </a:lnTo>
                  <a:lnTo>
                    <a:pt x="8673" y="17514"/>
                  </a:lnTo>
                  <a:cubicBezTo>
                    <a:pt x="9239" y="17972"/>
                    <a:pt x="9820" y="18217"/>
                    <a:pt x="10463" y="18217"/>
                  </a:cubicBezTo>
                  <a:lnTo>
                    <a:pt x="10524" y="18217"/>
                  </a:lnTo>
                  <a:cubicBezTo>
                    <a:pt x="9560" y="18034"/>
                    <a:pt x="8857" y="17391"/>
                    <a:pt x="8474" y="16565"/>
                  </a:cubicBezTo>
                  <a:lnTo>
                    <a:pt x="8168" y="15801"/>
                  </a:lnTo>
                  <a:lnTo>
                    <a:pt x="8612" y="15097"/>
                  </a:lnTo>
                  <a:cubicBezTo>
                    <a:pt x="10203" y="12619"/>
                    <a:pt x="11029" y="9621"/>
                    <a:pt x="11029" y="6562"/>
                  </a:cubicBezTo>
                  <a:cubicBezTo>
                    <a:pt x="11029" y="4650"/>
                    <a:pt x="11855" y="2799"/>
                    <a:pt x="13201" y="1530"/>
                  </a:cubicBezTo>
                  <a:cubicBezTo>
                    <a:pt x="12237" y="1530"/>
                    <a:pt x="11411" y="887"/>
                    <a:pt x="11151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1009550" y="2653400"/>
              <a:ext cx="103650" cy="336450"/>
            </a:xfrm>
            <a:custGeom>
              <a:avLst/>
              <a:gdLst/>
              <a:ahLst/>
              <a:cxnLst/>
              <a:rect l="l" t="t" r="r" b="b"/>
              <a:pathLst>
                <a:path w="4146" h="13458" extrusionOk="0">
                  <a:moveTo>
                    <a:pt x="979" y="1"/>
                  </a:moveTo>
                  <a:cubicBezTo>
                    <a:pt x="204" y="1"/>
                    <a:pt x="1" y="456"/>
                    <a:pt x="1" y="456"/>
                  </a:cubicBezTo>
                  <a:cubicBezTo>
                    <a:pt x="1" y="456"/>
                    <a:pt x="1729" y="701"/>
                    <a:pt x="2616" y="3821"/>
                  </a:cubicBezTo>
                  <a:cubicBezTo>
                    <a:pt x="3519" y="6880"/>
                    <a:pt x="765" y="13457"/>
                    <a:pt x="765" y="13457"/>
                  </a:cubicBezTo>
                  <a:cubicBezTo>
                    <a:pt x="765" y="13457"/>
                    <a:pt x="2876" y="10138"/>
                    <a:pt x="3519" y="6116"/>
                  </a:cubicBezTo>
                  <a:cubicBezTo>
                    <a:pt x="4146" y="2047"/>
                    <a:pt x="2616" y="456"/>
                    <a:pt x="2616" y="456"/>
                  </a:cubicBezTo>
                  <a:cubicBezTo>
                    <a:pt x="1897" y="115"/>
                    <a:pt x="1367" y="1"/>
                    <a:pt x="979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47"/>
          <p:cNvGrpSpPr/>
          <p:nvPr/>
        </p:nvGrpSpPr>
        <p:grpSpPr>
          <a:xfrm>
            <a:off x="788174" y="3189411"/>
            <a:ext cx="747269" cy="679425"/>
            <a:chOff x="4903626" y="2594069"/>
            <a:chExt cx="698056" cy="634680"/>
          </a:xfrm>
        </p:grpSpPr>
        <p:sp>
          <p:nvSpPr>
            <p:cNvPr id="614" name="Google Shape;614;p47"/>
            <p:cNvSpPr/>
            <p:nvPr/>
          </p:nvSpPr>
          <p:spPr>
            <a:xfrm>
              <a:off x="4903626" y="2594069"/>
              <a:ext cx="698056" cy="634680"/>
            </a:xfrm>
            <a:custGeom>
              <a:avLst/>
              <a:gdLst/>
              <a:ahLst/>
              <a:cxnLst/>
              <a:rect l="l" t="t" r="r" b="b"/>
              <a:pathLst>
                <a:path w="6069" h="5518" extrusionOk="0">
                  <a:moveTo>
                    <a:pt x="5341" y="1"/>
                  </a:moveTo>
                  <a:cubicBezTo>
                    <a:pt x="5192" y="1"/>
                    <a:pt x="5101" y="92"/>
                    <a:pt x="5101" y="92"/>
                  </a:cubicBezTo>
                  <a:lnTo>
                    <a:pt x="4130" y="1339"/>
                  </a:lnTo>
                  <a:cubicBezTo>
                    <a:pt x="4051" y="1122"/>
                    <a:pt x="3812" y="1102"/>
                    <a:pt x="3727" y="1102"/>
                  </a:cubicBezTo>
                  <a:cubicBezTo>
                    <a:pt x="3707" y="1102"/>
                    <a:pt x="3695" y="1103"/>
                    <a:pt x="3695" y="1103"/>
                  </a:cubicBezTo>
                  <a:cubicBezTo>
                    <a:pt x="3695" y="756"/>
                    <a:pt x="3325" y="735"/>
                    <a:pt x="3236" y="735"/>
                  </a:cubicBezTo>
                  <a:cubicBezTo>
                    <a:pt x="3224" y="735"/>
                    <a:pt x="3217" y="736"/>
                    <a:pt x="3217" y="736"/>
                  </a:cubicBezTo>
                  <a:cubicBezTo>
                    <a:pt x="3230" y="527"/>
                    <a:pt x="3163" y="358"/>
                    <a:pt x="2724" y="344"/>
                  </a:cubicBezTo>
                  <a:cubicBezTo>
                    <a:pt x="2723" y="344"/>
                    <a:pt x="2721" y="344"/>
                    <a:pt x="2719" y="344"/>
                  </a:cubicBezTo>
                  <a:cubicBezTo>
                    <a:pt x="2270" y="344"/>
                    <a:pt x="0" y="3756"/>
                    <a:pt x="0" y="3756"/>
                  </a:cubicBezTo>
                  <a:cubicBezTo>
                    <a:pt x="0" y="3756"/>
                    <a:pt x="2054" y="5518"/>
                    <a:pt x="2198" y="5518"/>
                  </a:cubicBezTo>
                  <a:cubicBezTo>
                    <a:pt x="2202" y="5518"/>
                    <a:pt x="2204" y="5516"/>
                    <a:pt x="2205" y="5513"/>
                  </a:cubicBezTo>
                  <a:cubicBezTo>
                    <a:pt x="2249" y="5415"/>
                    <a:pt x="2795" y="4825"/>
                    <a:pt x="2795" y="4825"/>
                  </a:cubicBezTo>
                  <a:cubicBezTo>
                    <a:pt x="4680" y="4360"/>
                    <a:pt x="4397" y="2549"/>
                    <a:pt x="4397" y="2549"/>
                  </a:cubicBezTo>
                  <a:cubicBezTo>
                    <a:pt x="5745" y="820"/>
                    <a:pt x="6069" y="513"/>
                    <a:pt x="5705" y="176"/>
                  </a:cubicBezTo>
                  <a:cubicBezTo>
                    <a:pt x="5565" y="41"/>
                    <a:pt x="5440" y="1"/>
                    <a:pt x="5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4903626" y="2733703"/>
              <a:ext cx="290886" cy="495046"/>
            </a:xfrm>
            <a:custGeom>
              <a:avLst/>
              <a:gdLst/>
              <a:ahLst/>
              <a:cxnLst/>
              <a:rect l="l" t="t" r="r" b="b"/>
              <a:pathLst>
                <a:path w="2529" h="4304" extrusionOk="0">
                  <a:moveTo>
                    <a:pt x="1828" y="0"/>
                  </a:moveTo>
                  <a:lnTo>
                    <a:pt x="1828" y="0"/>
                  </a:lnTo>
                  <a:cubicBezTo>
                    <a:pt x="1025" y="1012"/>
                    <a:pt x="0" y="2542"/>
                    <a:pt x="0" y="2542"/>
                  </a:cubicBezTo>
                  <a:cubicBezTo>
                    <a:pt x="0" y="2542"/>
                    <a:pt x="2054" y="4304"/>
                    <a:pt x="2198" y="4304"/>
                  </a:cubicBezTo>
                  <a:cubicBezTo>
                    <a:pt x="2202" y="4304"/>
                    <a:pt x="2204" y="4302"/>
                    <a:pt x="2205" y="4299"/>
                  </a:cubicBezTo>
                  <a:cubicBezTo>
                    <a:pt x="2236" y="4241"/>
                    <a:pt x="2387" y="4059"/>
                    <a:pt x="2529" y="3891"/>
                  </a:cubicBezTo>
                  <a:cubicBezTo>
                    <a:pt x="1828" y="3483"/>
                    <a:pt x="1335" y="2755"/>
                    <a:pt x="1292" y="1925"/>
                  </a:cubicBezTo>
                  <a:cubicBezTo>
                    <a:pt x="1265" y="1278"/>
                    <a:pt x="1477" y="590"/>
                    <a:pt x="1828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4929620" y="2612587"/>
              <a:ext cx="634910" cy="596264"/>
            </a:xfrm>
            <a:custGeom>
              <a:avLst/>
              <a:gdLst/>
              <a:ahLst/>
              <a:cxnLst/>
              <a:rect l="l" t="t" r="r" b="b"/>
              <a:pathLst>
                <a:path w="5520" h="5184" extrusionOk="0">
                  <a:moveTo>
                    <a:pt x="2568" y="357"/>
                  </a:moveTo>
                  <a:cubicBezTo>
                    <a:pt x="2617" y="357"/>
                    <a:pt x="2666" y="372"/>
                    <a:pt x="2711" y="406"/>
                  </a:cubicBezTo>
                  <a:lnTo>
                    <a:pt x="2711" y="419"/>
                  </a:lnTo>
                  <a:cubicBezTo>
                    <a:pt x="2822" y="490"/>
                    <a:pt x="2836" y="645"/>
                    <a:pt x="2751" y="757"/>
                  </a:cubicBezTo>
                  <a:lnTo>
                    <a:pt x="2347" y="1262"/>
                  </a:lnTo>
                  <a:cubicBezTo>
                    <a:pt x="2297" y="1322"/>
                    <a:pt x="2222" y="1356"/>
                    <a:pt x="2149" y="1356"/>
                  </a:cubicBezTo>
                  <a:cubicBezTo>
                    <a:pt x="2099" y="1356"/>
                    <a:pt x="2049" y="1340"/>
                    <a:pt x="2010" y="1306"/>
                  </a:cubicBezTo>
                  <a:cubicBezTo>
                    <a:pt x="1895" y="1222"/>
                    <a:pt x="1882" y="1067"/>
                    <a:pt x="1966" y="969"/>
                  </a:cubicBezTo>
                  <a:lnTo>
                    <a:pt x="2374" y="450"/>
                  </a:lnTo>
                  <a:cubicBezTo>
                    <a:pt x="2424" y="391"/>
                    <a:pt x="2495" y="357"/>
                    <a:pt x="2568" y="357"/>
                  </a:cubicBezTo>
                  <a:close/>
                  <a:moveTo>
                    <a:pt x="3001" y="720"/>
                  </a:moveTo>
                  <a:cubicBezTo>
                    <a:pt x="3061" y="720"/>
                    <a:pt x="3120" y="738"/>
                    <a:pt x="3173" y="773"/>
                  </a:cubicBezTo>
                  <a:cubicBezTo>
                    <a:pt x="3287" y="871"/>
                    <a:pt x="3314" y="1040"/>
                    <a:pt x="3217" y="1165"/>
                  </a:cubicBezTo>
                  <a:lnTo>
                    <a:pt x="2724" y="1785"/>
                  </a:lnTo>
                  <a:cubicBezTo>
                    <a:pt x="2668" y="1849"/>
                    <a:pt x="2587" y="1886"/>
                    <a:pt x="2505" y="1886"/>
                  </a:cubicBezTo>
                  <a:cubicBezTo>
                    <a:pt x="2445" y="1886"/>
                    <a:pt x="2384" y="1866"/>
                    <a:pt x="2330" y="1825"/>
                  </a:cubicBezTo>
                  <a:cubicBezTo>
                    <a:pt x="2219" y="1728"/>
                    <a:pt x="2205" y="1559"/>
                    <a:pt x="2289" y="1448"/>
                  </a:cubicBezTo>
                  <a:lnTo>
                    <a:pt x="2782" y="827"/>
                  </a:lnTo>
                  <a:cubicBezTo>
                    <a:pt x="2838" y="755"/>
                    <a:pt x="2919" y="720"/>
                    <a:pt x="3001" y="720"/>
                  </a:cubicBezTo>
                  <a:close/>
                  <a:moveTo>
                    <a:pt x="3476" y="1097"/>
                  </a:moveTo>
                  <a:cubicBezTo>
                    <a:pt x="3537" y="1097"/>
                    <a:pt x="3598" y="1115"/>
                    <a:pt x="3651" y="1151"/>
                  </a:cubicBezTo>
                  <a:cubicBezTo>
                    <a:pt x="3763" y="1249"/>
                    <a:pt x="3793" y="1417"/>
                    <a:pt x="3695" y="1546"/>
                  </a:cubicBezTo>
                  <a:lnTo>
                    <a:pt x="3203" y="2162"/>
                  </a:lnTo>
                  <a:cubicBezTo>
                    <a:pt x="3190" y="2176"/>
                    <a:pt x="3173" y="2189"/>
                    <a:pt x="3146" y="2206"/>
                  </a:cubicBezTo>
                  <a:cubicBezTo>
                    <a:pt x="3054" y="2123"/>
                    <a:pt x="2950" y="2071"/>
                    <a:pt x="2862" y="2071"/>
                  </a:cubicBezTo>
                  <a:cubicBezTo>
                    <a:pt x="2843" y="2071"/>
                    <a:pt x="2826" y="2074"/>
                    <a:pt x="2809" y="2078"/>
                  </a:cubicBezTo>
                  <a:cubicBezTo>
                    <a:pt x="2782" y="2078"/>
                    <a:pt x="2751" y="2092"/>
                    <a:pt x="2738" y="2105"/>
                  </a:cubicBezTo>
                  <a:cubicBezTo>
                    <a:pt x="2697" y="2007"/>
                    <a:pt x="2711" y="1896"/>
                    <a:pt x="2768" y="1812"/>
                  </a:cubicBezTo>
                  <a:lnTo>
                    <a:pt x="3257" y="1195"/>
                  </a:lnTo>
                  <a:cubicBezTo>
                    <a:pt x="3315" y="1129"/>
                    <a:pt x="3395" y="1097"/>
                    <a:pt x="3476" y="1097"/>
                  </a:cubicBezTo>
                  <a:close/>
                  <a:moveTo>
                    <a:pt x="5088" y="46"/>
                  </a:moveTo>
                  <a:cubicBezTo>
                    <a:pt x="5147" y="46"/>
                    <a:pt x="5206" y="64"/>
                    <a:pt x="5253" y="99"/>
                  </a:cubicBezTo>
                  <a:lnTo>
                    <a:pt x="5337" y="153"/>
                  </a:lnTo>
                  <a:cubicBezTo>
                    <a:pt x="5448" y="251"/>
                    <a:pt x="5465" y="436"/>
                    <a:pt x="5364" y="548"/>
                  </a:cubicBezTo>
                  <a:lnTo>
                    <a:pt x="3904" y="2388"/>
                  </a:lnTo>
                  <a:lnTo>
                    <a:pt x="3904" y="2486"/>
                  </a:lnTo>
                  <a:cubicBezTo>
                    <a:pt x="3962" y="2766"/>
                    <a:pt x="3948" y="3005"/>
                    <a:pt x="3904" y="3218"/>
                  </a:cubicBezTo>
                  <a:cubicBezTo>
                    <a:pt x="3834" y="3076"/>
                    <a:pt x="3510" y="2543"/>
                    <a:pt x="3203" y="2247"/>
                  </a:cubicBezTo>
                  <a:lnTo>
                    <a:pt x="4875" y="153"/>
                  </a:lnTo>
                  <a:cubicBezTo>
                    <a:pt x="4924" y="81"/>
                    <a:pt x="5006" y="46"/>
                    <a:pt x="5088" y="46"/>
                  </a:cubicBezTo>
                  <a:close/>
                  <a:moveTo>
                    <a:pt x="1868" y="1040"/>
                  </a:moveTo>
                  <a:cubicBezTo>
                    <a:pt x="1855" y="1151"/>
                    <a:pt x="1882" y="1262"/>
                    <a:pt x="1979" y="1333"/>
                  </a:cubicBezTo>
                  <a:cubicBezTo>
                    <a:pt x="2029" y="1383"/>
                    <a:pt x="2094" y="1403"/>
                    <a:pt x="2159" y="1403"/>
                  </a:cubicBezTo>
                  <a:cubicBezTo>
                    <a:pt x="2204" y="1403"/>
                    <a:pt x="2249" y="1394"/>
                    <a:pt x="2289" y="1377"/>
                  </a:cubicBezTo>
                  <a:lnTo>
                    <a:pt x="2289" y="1377"/>
                  </a:lnTo>
                  <a:lnTo>
                    <a:pt x="2262" y="1404"/>
                  </a:lnTo>
                  <a:cubicBezTo>
                    <a:pt x="2148" y="1546"/>
                    <a:pt x="2178" y="1755"/>
                    <a:pt x="2303" y="1869"/>
                  </a:cubicBezTo>
                  <a:cubicBezTo>
                    <a:pt x="2361" y="1913"/>
                    <a:pt x="2431" y="1934"/>
                    <a:pt x="2501" y="1934"/>
                  </a:cubicBezTo>
                  <a:cubicBezTo>
                    <a:pt x="2565" y="1934"/>
                    <a:pt x="2629" y="1917"/>
                    <a:pt x="2684" y="1883"/>
                  </a:cubicBezTo>
                  <a:lnTo>
                    <a:pt x="2684" y="1883"/>
                  </a:lnTo>
                  <a:cubicBezTo>
                    <a:pt x="2654" y="1967"/>
                    <a:pt x="2654" y="2051"/>
                    <a:pt x="2697" y="2136"/>
                  </a:cubicBezTo>
                  <a:cubicBezTo>
                    <a:pt x="2667" y="2162"/>
                    <a:pt x="2654" y="2189"/>
                    <a:pt x="2640" y="2220"/>
                  </a:cubicBezTo>
                  <a:cubicBezTo>
                    <a:pt x="2569" y="2388"/>
                    <a:pt x="2600" y="2655"/>
                    <a:pt x="2667" y="2921"/>
                  </a:cubicBezTo>
                  <a:cubicBezTo>
                    <a:pt x="2628" y="2913"/>
                    <a:pt x="2564" y="2905"/>
                    <a:pt x="2483" y="2905"/>
                  </a:cubicBezTo>
                  <a:cubicBezTo>
                    <a:pt x="2423" y="2905"/>
                    <a:pt x="2353" y="2910"/>
                    <a:pt x="2276" y="2921"/>
                  </a:cubicBezTo>
                  <a:cubicBezTo>
                    <a:pt x="2276" y="2935"/>
                    <a:pt x="2289" y="2948"/>
                    <a:pt x="2289" y="2965"/>
                  </a:cubicBezTo>
                  <a:cubicBezTo>
                    <a:pt x="2355" y="2955"/>
                    <a:pt x="2414" y="2951"/>
                    <a:pt x="2465" y="2951"/>
                  </a:cubicBezTo>
                  <a:cubicBezTo>
                    <a:pt x="2568" y="2951"/>
                    <a:pt x="2640" y="2965"/>
                    <a:pt x="2667" y="2965"/>
                  </a:cubicBezTo>
                  <a:cubicBezTo>
                    <a:pt x="2738" y="3201"/>
                    <a:pt x="2836" y="3427"/>
                    <a:pt x="2893" y="3568"/>
                  </a:cubicBezTo>
                  <a:lnTo>
                    <a:pt x="2906" y="3568"/>
                  </a:lnTo>
                  <a:cubicBezTo>
                    <a:pt x="2906" y="3575"/>
                    <a:pt x="2910" y="3578"/>
                    <a:pt x="2915" y="3578"/>
                  </a:cubicBezTo>
                  <a:cubicBezTo>
                    <a:pt x="2921" y="3578"/>
                    <a:pt x="2928" y="3575"/>
                    <a:pt x="2937" y="3568"/>
                  </a:cubicBezTo>
                  <a:cubicBezTo>
                    <a:pt x="2937" y="3568"/>
                    <a:pt x="2950" y="3555"/>
                    <a:pt x="2937" y="3538"/>
                  </a:cubicBezTo>
                  <a:cubicBezTo>
                    <a:pt x="2866" y="3400"/>
                    <a:pt x="2782" y="3187"/>
                    <a:pt x="2724" y="2965"/>
                  </a:cubicBezTo>
                  <a:lnTo>
                    <a:pt x="2724" y="2948"/>
                  </a:lnTo>
                  <a:cubicBezTo>
                    <a:pt x="2724" y="2948"/>
                    <a:pt x="2724" y="2935"/>
                    <a:pt x="2711" y="2935"/>
                  </a:cubicBezTo>
                  <a:cubicBezTo>
                    <a:pt x="2640" y="2668"/>
                    <a:pt x="2613" y="2402"/>
                    <a:pt x="2684" y="2247"/>
                  </a:cubicBezTo>
                  <a:cubicBezTo>
                    <a:pt x="2697" y="2220"/>
                    <a:pt x="2711" y="2189"/>
                    <a:pt x="2724" y="2176"/>
                  </a:cubicBezTo>
                  <a:cubicBezTo>
                    <a:pt x="2738" y="2162"/>
                    <a:pt x="2751" y="2149"/>
                    <a:pt x="2768" y="2149"/>
                  </a:cubicBezTo>
                  <a:cubicBezTo>
                    <a:pt x="2782" y="2136"/>
                    <a:pt x="2795" y="2122"/>
                    <a:pt x="2809" y="2122"/>
                  </a:cubicBezTo>
                  <a:cubicBezTo>
                    <a:pt x="2827" y="2116"/>
                    <a:pt x="2845" y="2114"/>
                    <a:pt x="2863" y="2114"/>
                  </a:cubicBezTo>
                  <a:cubicBezTo>
                    <a:pt x="2943" y="2114"/>
                    <a:pt x="3025" y="2165"/>
                    <a:pt x="3119" y="2233"/>
                  </a:cubicBezTo>
                  <a:cubicBezTo>
                    <a:pt x="3119" y="2247"/>
                    <a:pt x="3132" y="2247"/>
                    <a:pt x="3146" y="2260"/>
                  </a:cubicBezTo>
                  <a:lnTo>
                    <a:pt x="3132" y="2260"/>
                  </a:lnTo>
                  <a:lnTo>
                    <a:pt x="3132" y="2274"/>
                  </a:lnTo>
                  <a:lnTo>
                    <a:pt x="3132" y="2291"/>
                  </a:lnTo>
                  <a:cubicBezTo>
                    <a:pt x="3139" y="2297"/>
                    <a:pt x="3146" y="2301"/>
                    <a:pt x="3153" y="2301"/>
                  </a:cubicBezTo>
                  <a:cubicBezTo>
                    <a:pt x="3159" y="2301"/>
                    <a:pt x="3166" y="2297"/>
                    <a:pt x="3173" y="2291"/>
                  </a:cubicBezTo>
                  <a:cubicBezTo>
                    <a:pt x="3510" y="2611"/>
                    <a:pt x="3877" y="3258"/>
                    <a:pt x="3891" y="3272"/>
                  </a:cubicBezTo>
                  <a:cubicBezTo>
                    <a:pt x="3665" y="4115"/>
                    <a:pt x="2782" y="4425"/>
                    <a:pt x="2458" y="4509"/>
                  </a:cubicBezTo>
                  <a:cubicBezTo>
                    <a:pt x="2262" y="4566"/>
                    <a:pt x="2010" y="5001"/>
                    <a:pt x="1952" y="5099"/>
                  </a:cubicBezTo>
                  <a:lnTo>
                    <a:pt x="54" y="3609"/>
                  </a:lnTo>
                  <a:cubicBezTo>
                    <a:pt x="476" y="2739"/>
                    <a:pt x="1504" y="1488"/>
                    <a:pt x="1868" y="1040"/>
                  </a:cubicBezTo>
                  <a:close/>
                  <a:moveTo>
                    <a:pt x="5086" y="0"/>
                  </a:moveTo>
                  <a:cubicBezTo>
                    <a:pt x="4991" y="0"/>
                    <a:pt x="4896" y="44"/>
                    <a:pt x="4831" y="126"/>
                  </a:cubicBezTo>
                  <a:lnTo>
                    <a:pt x="3793" y="1431"/>
                  </a:lnTo>
                  <a:cubicBezTo>
                    <a:pt x="3820" y="1320"/>
                    <a:pt x="3780" y="1195"/>
                    <a:pt x="3678" y="1124"/>
                  </a:cubicBezTo>
                  <a:cubicBezTo>
                    <a:pt x="3618" y="1071"/>
                    <a:pt x="3544" y="1046"/>
                    <a:pt x="3471" y="1046"/>
                  </a:cubicBezTo>
                  <a:cubicBezTo>
                    <a:pt x="3411" y="1046"/>
                    <a:pt x="3351" y="1063"/>
                    <a:pt x="3301" y="1094"/>
                  </a:cubicBezTo>
                  <a:cubicBezTo>
                    <a:pt x="3341" y="969"/>
                    <a:pt x="3314" y="827"/>
                    <a:pt x="3203" y="743"/>
                  </a:cubicBezTo>
                  <a:cubicBezTo>
                    <a:pt x="3138" y="696"/>
                    <a:pt x="3062" y="671"/>
                    <a:pt x="2987" y="671"/>
                  </a:cubicBezTo>
                  <a:cubicBezTo>
                    <a:pt x="2929" y="671"/>
                    <a:pt x="2872" y="685"/>
                    <a:pt x="2822" y="716"/>
                  </a:cubicBezTo>
                  <a:cubicBezTo>
                    <a:pt x="2879" y="605"/>
                    <a:pt x="2852" y="463"/>
                    <a:pt x="2738" y="379"/>
                  </a:cubicBezTo>
                  <a:cubicBezTo>
                    <a:pt x="2683" y="336"/>
                    <a:pt x="2617" y="315"/>
                    <a:pt x="2552" y="315"/>
                  </a:cubicBezTo>
                  <a:cubicBezTo>
                    <a:pt x="2469" y="315"/>
                    <a:pt x="2387" y="350"/>
                    <a:pt x="2330" y="419"/>
                  </a:cubicBezTo>
                  <a:lnTo>
                    <a:pt x="1993" y="841"/>
                  </a:lnTo>
                  <a:cubicBezTo>
                    <a:pt x="1993" y="841"/>
                    <a:pt x="1979" y="841"/>
                    <a:pt x="1979" y="858"/>
                  </a:cubicBezTo>
                  <a:cubicBezTo>
                    <a:pt x="1966" y="871"/>
                    <a:pt x="519" y="2527"/>
                    <a:pt x="14" y="3609"/>
                  </a:cubicBezTo>
                  <a:lnTo>
                    <a:pt x="0" y="3622"/>
                  </a:lnTo>
                  <a:lnTo>
                    <a:pt x="1939" y="5156"/>
                  </a:lnTo>
                  <a:lnTo>
                    <a:pt x="1966" y="5183"/>
                  </a:lnTo>
                  <a:lnTo>
                    <a:pt x="1979" y="5156"/>
                  </a:lnTo>
                  <a:cubicBezTo>
                    <a:pt x="1979" y="5139"/>
                    <a:pt x="2276" y="4607"/>
                    <a:pt x="2472" y="4549"/>
                  </a:cubicBezTo>
                  <a:cubicBezTo>
                    <a:pt x="2893" y="4438"/>
                    <a:pt x="4241" y="3959"/>
                    <a:pt x="3948" y="2486"/>
                  </a:cubicBezTo>
                  <a:lnTo>
                    <a:pt x="3962" y="2415"/>
                  </a:lnTo>
                  <a:lnTo>
                    <a:pt x="5408" y="575"/>
                  </a:lnTo>
                  <a:cubicBezTo>
                    <a:pt x="5519" y="436"/>
                    <a:pt x="5492" y="237"/>
                    <a:pt x="5364" y="126"/>
                  </a:cubicBezTo>
                  <a:lnTo>
                    <a:pt x="5280" y="69"/>
                  </a:lnTo>
                  <a:cubicBezTo>
                    <a:pt x="5222" y="22"/>
                    <a:pt x="5154" y="0"/>
                    <a:pt x="5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7" name="Google Shape;617;p47"/>
          <p:cNvCxnSpPr/>
          <p:nvPr/>
        </p:nvCxnSpPr>
        <p:spPr>
          <a:xfrm>
            <a:off x="3152925" y="1507350"/>
            <a:ext cx="1416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8" name="Google Shape;618;p47"/>
          <p:cNvCxnSpPr/>
          <p:nvPr/>
        </p:nvCxnSpPr>
        <p:spPr>
          <a:xfrm rot="10800000">
            <a:off x="4585675" y="1973325"/>
            <a:ext cx="15414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9" name="Google Shape;619;p47"/>
          <p:cNvCxnSpPr/>
          <p:nvPr/>
        </p:nvCxnSpPr>
        <p:spPr>
          <a:xfrm>
            <a:off x="3152925" y="3063150"/>
            <a:ext cx="1416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0" name="Google Shape;620;p47"/>
          <p:cNvCxnSpPr/>
          <p:nvPr/>
        </p:nvCxnSpPr>
        <p:spPr>
          <a:xfrm rot="10800000">
            <a:off x="4569175" y="3529125"/>
            <a:ext cx="1557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1" name="Google Shape;621;p47"/>
          <p:cNvGrpSpPr/>
          <p:nvPr/>
        </p:nvGrpSpPr>
        <p:grpSpPr>
          <a:xfrm>
            <a:off x="2224650" y="544106"/>
            <a:ext cx="4689638" cy="284589"/>
            <a:chOff x="2224650" y="544106"/>
            <a:chExt cx="4689638" cy="284589"/>
          </a:xfrm>
        </p:grpSpPr>
        <p:sp>
          <p:nvSpPr>
            <p:cNvPr id="622" name="Google Shape;622;p47"/>
            <p:cNvSpPr/>
            <p:nvPr/>
          </p:nvSpPr>
          <p:spPr>
            <a:xfrm>
              <a:off x="2224650" y="54410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6615638" y="54410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8"/>
          <p:cNvSpPr txBox="1">
            <a:spLocks noGrp="1"/>
          </p:cNvSpPr>
          <p:nvPr>
            <p:ph type="title"/>
          </p:nvPr>
        </p:nvSpPr>
        <p:spPr>
          <a:xfrm>
            <a:off x="720000" y="434175"/>
            <a:ext cx="7704000" cy="95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629" name="Google Shape;629;p48"/>
          <p:cNvSpPr txBox="1">
            <a:spLocks noGrp="1"/>
          </p:cNvSpPr>
          <p:nvPr>
            <p:ph type="subTitle" idx="1"/>
          </p:nvPr>
        </p:nvSpPr>
        <p:spPr>
          <a:xfrm>
            <a:off x="1018575" y="1756475"/>
            <a:ext cx="27534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Combine Stats</a:t>
            </a:r>
            <a:endParaRPr sz="2400"/>
          </a:p>
        </p:txBody>
      </p:sp>
      <p:sp>
        <p:nvSpPr>
          <p:cNvPr id="630" name="Google Shape;630;p48"/>
          <p:cNvSpPr txBox="1">
            <a:spLocks noGrp="1"/>
          </p:cNvSpPr>
          <p:nvPr>
            <p:ph type="subTitle" idx="2"/>
          </p:nvPr>
        </p:nvSpPr>
        <p:spPr>
          <a:xfrm>
            <a:off x="5295875" y="1756475"/>
            <a:ext cx="2753400" cy="4542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NFL Draft</a:t>
            </a:r>
            <a:endParaRPr sz="2400"/>
          </a:p>
        </p:txBody>
      </p:sp>
      <p:sp>
        <p:nvSpPr>
          <p:cNvPr id="631" name="Google Shape;631;p48"/>
          <p:cNvSpPr txBox="1">
            <a:spLocks noGrp="1"/>
          </p:cNvSpPr>
          <p:nvPr>
            <p:ph type="subTitle" idx="3"/>
          </p:nvPr>
        </p:nvSpPr>
        <p:spPr>
          <a:xfrm>
            <a:off x="1018575" y="2253888"/>
            <a:ext cx="2753400" cy="7134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1200"/>
              <a:t>Contains combine statistics (40-yd, bench, vertical, etc.) for everyone who participated in the NFL Combine from 2000 - 2022.</a:t>
            </a:r>
            <a:endParaRPr sz="1200"/>
          </a:p>
        </p:txBody>
      </p:sp>
      <p:sp>
        <p:nvSpPr>
          <p:cNvPr id="632" name="Google Shape;632;p48"/>
          <p:cNvSpPr txBox="1">
            <a:spLocks noGrp="1"/>
          </p:cNvSpPr>
          <p:nvPr>
            <p:ph type="subTitle" idx="4"/>
          </p:nvPr>
        </p:nvSpPr>
        <p:spPr>
          <a:xfrm>
            <a:off x="5295875" y="2253888"/>
            <a:ext cx="2753400" cy="7134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/>
              <a:t>Contains NFL Draft round, pick &amp; game statistics for all players from 1985 - 2015.  </a:t>
            </a:r>
            <a:endParaRPr/>
          </a:p>
        </p:txBody>
      </p:sp>
      <p:grpSp>
        <p:nvGrpSpPr>
          <p:cNvPr id="633" name="Google Shape;633;p48"/>
          <p:cNvGrpSpPr/>
          <p:nvPr/>
        </p:nvGrpSpPr>
        <p:grpSpPr>
          <a:xfrm>
            <a:off x="1999491" y="3087965"/>
            <a:ext cx="2198938" cy="2232315"/>
            <a:chOff x="2216373" y="3345357"/>
            <a:chExt cx="1851426" cy="1879527"/>
          </a:xfrm>
        </p:grpSpPr>
        <p:sp>
          <p:nvSpPr>
            <p:cNvPr id="634" name="Google Shape;634;p48"/>
            <p:cNvSpPr/>
            <p:nvPr/>
          </p:nvSpPr>
          <p:spPr>
            <a:xfrm>
              <a:off x="3561134" y="3883060"/>
              <a:ext cx="104772" cy="154516"/>
            </a:xfrm>
            <a:custGeom>
              <a:avLst/>
              <a:gdLst/>
              <a:ahLst/>
              <a:cxnLst/>
              <a:rect l="l" t="t" r="r" b="b"/>
              <a:pathLst>
                <a:path w="1249" h="1842" extrusionOk="0">
                  <a:moveTo>
                    <a:pt x="743" y="1"/>
                  </a:moveTo>
                  <a:cubicBezTo>
                    <a:pt x="604" y="661"/>
                    <a:pt x="321" y="1251"/>
                    <a:pt x="1" y="1841"/>
                  </a:cubicBezTo>
                  <a:cubicBezTo>
                    <a:pt x="561" y="1629"/>
                    <a:pt x="1039" y="968"/>
                    <a:pt x="1194" y="378"/>
                  </a:cubicBezTo>
                  <a:cubicBezTo>
                    <a:pt x="1221" y="280"/>
                    <a:pt x="1248" y="125"/>
                    <a:pt x="1235" y="27"/>
                  </a:cubicBezTo>
                  <a:lnTo>
                    <a:pt x="1235" y="27"/>
                  </a:lnTo>
                  <a:cubicBezTo>
                    <a:pt x="1156" y="42"/>
                    <a:pt x="1078" y="52"/>
                    <a:pt x="1001" y="52"/>
                  </a:cubicBezTo>
                  <a:cubicBezTo>
                    <a:pt x="912" y="52"/>
                    <a:pt x="825" y="38"/>
                    <a:pt x="743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3608109" y="3641555"/>
              <a:ext cx="391491" cy="285209"/>
            </a:xfrm>
            <a:custGeom>
              <a:avLst/>
              <a:gdLst/>
              <a:ahLst/>
              <a:cxnLst/>
              <a:rect l="l" t="t" r="r" b="b"/>
              <a:pathLst>
                <a:path w="4667" h="3400" extrusionOk="0">
                  <a:moveTo>
                    <a:pt x="213" y="0"/>
                  </a:moveTo>
                  <a:cubicBezTo>
                    <a:pt x="156" y="71"/>
                    <a:pt x="85" y="125"/>
                    <a:pt x="1" y="182"/>
                  </a:cubicBezTo>
                  <a:cubicBezTo>
                    <a:pt x="44" y="267"/>
                    <a:pt x="71" y="364"/>
                    <a:pt x="85" y="449"/>
                  </a:cubicBezTo>
                  <a:cubicBezTo>
                    <a:pt x="253" y="1096"/>
                    <a:pt x="351" y="1770"/>
                    <a:pt x="267" y="2431"/>
                  </a:cubicBezTo>
                  <a:cubicBezTo>
                    <a:pt x="253" y="2583"/>
                    <a:pt x="226" y="2738"/>
                    <a:pt x="183" y="2880"/>
                  </a:cubicBezTo>
                  <a:cubicBezTo>
                    <a:pt x="265" y="2917"/>
                    <a:pt x="352" y="2931"/>
                    <a:pt x="441" y="2931"/>
                  </a:cubicBezTo>
                  <a:cubicBezTo>
                    <a:pt x="518" y="2931"/>
                    <a:pt x="596" y="2921"/>
                    <a:pt x="675" y="2906"/>
                  </a:cubicBezTo>
                  <a:cubicBezTo>
                    <a:pt x="789" y="2880"/>
                    <a:pt x="887" y="2853"/>
                    <a:pt x="998" y="2822"/>
                  </a:cubicBezTo>
                  <a:lnTo>
                    <a:pt x="1042" y="2822"/>
                  </a:lnTo>
                  <a:cubicBezTo>
                    <a:pt x="1143" y="2792"/>
                    <a:pt x="1230" y="2770"/>
                    <a:pt x="1317" y="2770"/>
                  </a:cubicBezTo>
                  <a:cubicBezTo>
                    <a:pt x="1387" y="2770"/>
                    <a:pt x="1456" y="2785"/>
                    <a:pt x="1531" y="2822"/>
                  </a:cubicBezTo>
                  <a:cubicBezTo>
                    <a:pt x="1659" y="2880"/>
                    <a:pt x="1757" y="2950"/>
                    <a:pt x="1855" y="3048"/>
                  </a:cubicBezTo>
                  <a:cubicBezTo>
                    <a:pt x="2030" y="3224"/>
                    <a:pt x="2247" y="3399"/>
                    <a:pt x="2501" y="3399"/>
                  </a:cubicBezTo>
                  <a:cubicBezTo>
                    <a:pt x="2510" y="3399"/>
                    <a:pt x="2520" y="3399"/>
                    <a:pt x="2529" y="3399"/>
                  </a:cubicBezTo>
                  <a:cubicBezTo>
                    <a:pt x="2728" y="3385"/>
                    <a:pt x="2910" y="3244"/>
                    <a:pt x="3065" y="3132"/>
                  </a:cubicBezTo>
                  <a:cubicBezTo>
                    <a:pt x="3345" y="2950"/>
                    <a:pt x="3598" y="2711"/>
                    <a:pt x="3807" y="2458"/>
                  </a:cubicBezTo>
                  <a:cubicBezTo>
                    <a:pt x="4117" y="2077"/>
                    <a:pt x="4414" y="1656"/>
                    <a:pt x="4552" y="1194"/>
                  </a:cubicBezTo>
                  <a:cubicBezTo>
                    <a:pt x="4596" y="1025"/>
                    <a:pt x="4636" y="857"/>
                    <a:pt x="4667" y="688"/>
                  </a:cubicBezTo>
                  <a:cubicBezTo>
                    <a:pt x="4650" y="644"/>
                    <a:pt x="4623" y="617"/>
                    <a:pt x="4596" y="590"/>
                  </a:cubicBezTo>
                  <a:cubicBezTo>
                    <a:pt x="4498" y="493"/>
                    <a:pt x="4383" y="391"/>
                    <a:pt x="4259" y="337"/>
                  </a:cubicBezTo>
                  <a:cubicBezTo>
                    <a:pt x="4096" y="241"/>
                    <a:pt x="3906" y="178"/>
                    <a:pt x="3718" y="178"/>
                  </a:cubicBezTo>
                  <a:cubicBezTo>
                    <a:pt x="3630" y="178"/>
                    <a:pt x="3541" y="192"/>
                    <a:pt x="3456" y="223"/>
                  </a:cubicBezTo>
                  <a:cubicBezTo>
                    <a:pt x="3203" y="324"/>
                    <a:pt x="3065" y="560"/>
                    <a:pt x="3163" y="813"/>
                  </a:cubicBezTo>
                  <a:cubicBezTo>
                    <a:pt x="3274" y="1066"/>
                    <a:pt x="3416" y="1278"/>
                    <a:pt x="3358" y="1558"/>
                  </a:cubicBezTo>
                  <a:cubicBezTo>
                    <a:pt x="3288" y="1925"/>
                    <a:pt x="3106" y="2107"/>
                    <a:pt x="2795" y="2303"/>
                  </a:cubicBezTo>
                  <a:cubicBezTo>
                    <a:pt x="2670" y="2391"/>
                    <a:pt x="2546" y="2432"/>
                    <a:pt x="2426" y="2432"/>
                  </a:cubicBezTo>
                  <a:cubicBezTo>
                    <a:pt x="2239" y="2432"/>
                    <a:pt x="2061" y="2334"/>
                    <a:pt x="1899" y="2161"/>
                  </a:cubicBezTo>
                  <a:cubicBezTo>
                    <a:pt x="1491" y="1726"/>
                    <a:pt x="1127" y="1251"/>
                    <a:pt x="759" y="759"/>
                  </a:cubicBezTo>
                  <a:cubicBezTo>
                    <a:pt x="577" y="506"/>
                    <a:pt x="395" y="253"/>
                    <a:pt x="226" y="14"/>
                  </a:cubicBezTo>
                  <a:cubicBezTo>
                    <a:pt x="213" y="14"/>
                    <a:pt x="213" y="0"/>
                    <a:pt x="213" y="0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>
              <a:off x="3690736" y="4890435"/>
              <a:ext cx="150741" cy="195536"/>
            </a:xfrm>
            <a:custGeom>
              <a:avLst/>
              <a:gdLst/>
              <a:ahLst/>
              <a:cxnLst/>
              <a:rect l="l" t="t" r="r" b="b"/>
              <a:pathLst>
                <a:path w="1797" h="2331" extrusionOk="0">
                  <a:moveTo>
                    <a:pt x="1207" y="0"/>
                  </a:moveTo>
                  <a:cubicBezTo>
                    <a:pt x="1069" y="155"/>
                    <a:pt x="829" y="169"/>
                    <a:pt x="630" y="186"/>
                  </a:cubicBezTo>
                  <a:cubicBezTo>
                    <a:pt x="577" y="186"/>
                    <a:pt x="517" y="187"/>
                    <a:pt x="456" y="187"/>
                  </a:cubicBezTo>
                  <a:cubicBezTo>
                    <a:pt x="326" y="187"/>
                    <a:pt x="190" y="181"/>
                    <a:pt x="84" y="142"/>
                  </a:cubicBezTo>
                  <a:cubicBezTo>
                    <a:pt x="84" y="142"/>
                    <a:pt x="84" y="128"/>
                    <a:pt x="71" y="128"/>
                  </a:cubicBezTo>
                  <a:lnTo>
                    <a:pt x="57" y="142"/>
                  </a:lnTo>
                  <a:cubicBezTo>
                    <a:pt x="57" y="253"/>
                    <a:pt x="84" y="368"/>
                    <a:pt x="98" y="479"/>
                  </a:cubicBezTo>
                  <a:cubicBezTo>
                    <a:pt x="142" y="732"/>
                    <a:pt x="98" y="944"/>
                    <a:pt x="57" y="1197"/>
                  </a:cubicBezTo>
                  <a:cubicBezTo>
                    <a:pt x="0" y="1433"/>
                    <a:pt x="125" y="1575"/>
                    <a:pt x="266" y="1743"/>
                  </a:cubicBezTo>
                  <a:cubicBezTo>
                    <a:pt x="253" y="1841"/>
                    <a:pt x="253" y="1925"/>
                    <a:pt x="293" y="1996"/>
                  </a:cubicBezTo>
                  <a:cubicBezTo>
                    <a:pt x="351" y="2107"/>
                    <a:pt x="492" y="2276"/>
                    <a:pt x="603" y="2320"/>
                  </a:cubicBezTo>
                  <a:cubicBezTo>
                    <a:pt x="628" y="2327"/>
                    <a:pt x="654" y="2331"/>
                    <a:pt x="681" y="2331"/>
                  </a:cubicBezTo>
                  <a:cubicBezTo>
                    <a:pt x="798" y="2331"/>
                    <a:pt x="937" y="2271"/>
                    <a:pt x="1038" y="2249"/>
                  </a:cubicBezTo>
                  <a:cubicBezTo>
                    <a:pt x="1153" y="2236"/>
                    <a:pt x="1251" y="2209"/>
                    <a:pt x="1362" y="2165"/>
                  </a:cubicBezTo>
                  <a:cubicBezTo>
                    <a:pt x="1419" y="2138"/>
                    <a:pt x="1531" y="2094"/>
                    <a:pt x="1574" y="2040"/>
                  </a:cubicBezTo>
                  <a:cubicBezTo>
                    <a:pt x="1628" y="1996"/>
                    <a:pt x="1642" y="1885"/>
                    <a:pt x="1659" y="1814"/>
                  </a:cubicBezTo>
                  <a:cubicBezTo>
                    <a:pt x="1686" y="1730"/>
                    <a:pt x="1726" y="1646"/>
                    <a:pt x="1757" y="1561"/>
                  </a:cubicBezTo>
                  <a:cubicBezTo>
                    <a:pt x="1797" y="1420"/>
                    <a:pt x="1757" y="1265"/>
                    <a:pt x="1713" y="1140"/>
                  </a:cubicBezTo>
                  <a:cubicBezTo>
                    <a:pt x="1615" y="887"/>
                    <a:pt x="1517" y="621"/>
                    <a:pt x="1406" y="368"/>
                  </a:cubicBezTo>
                  <a:cubicBezTo>
                    <a:pt x="1349" y="253"/>
                    <a:pt x="1278" y="128"/>
                    <a:pt x="1207" y="17"/>
                  </a:cubicBezTo>
                  <a:lnTo>
                    <a:pt x="1207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>
              <a:off x="3250088" y="4204591"/>
              <a:ext cx="336882" cy="253836"/>
            </a:xfrm>
            <a:custGeom>
              <a:avLst/>
              <a:gdLst/>
              <a:ahLst/>
              <a:cxnLst/>
              <a:rect l="l" t="t" r="r" b="b"/>
              <a:pathLst>
                <a:path w="4016" h="3026" extrusionOk="0">
                  <a:moveTo>
                    <a:pt x="843" y="1"/>
                  </a:moveTo>
                  <a:lnTo>
                    <a:pt x="843" y="1"/>
                  </a:lnTo>
                  <a:cubicBezTo>
                    <a:pt x="897" y="45"/>
                    <a:pt x="927" y="115"/>
                    <a:pt x="911" y="186"/>
                  </a:cubicBezTo>
                  <a:cubicBezTo>
                    <a:pt x="897" y="368"/>
                    <a:pt x="843" y="550"/>
                    <a:pt x="729" y="692"/>
                  </a:cubicBezTo>
                  <a:cubicBezTo>
                    <a:pt x="617" y="817"/>
                    <a:pt x="489" y="945"/>
                    <a:pt x="338" y="1029"/>
                  </a:cubicBezTo>
                  <a:cubicBezTo>
                    <a:pt x="307" y="1043"/>
                    <a:pt x="267" y="1056"/>
                    <a:pt x="209" y="1083"/>
                  </a:cubicBezTo>
                  <a:cubicBezTo>
                    <a:pt x="184" y="1094"/>
                    <a:pt x="159" y="1099"/>
                    <a:pt x="135" y="1099"/>
                  </a:cubicBezTo>
                  <a:cubicBezTo>
                    <a:pt x="89" y="1099"/>
                    <a:pt x="44" y="1082"/>
                    <a:pt x="0" y="1056"/>
                  </a:cubicBezTo>
                  <a:lnTo>
                    <a:pt x="0" y="1056"/>
                  </a:lnTo>
                  <a:cubicBezTo>
                    <a:pt x="68" y="1225"/>
                    <a:pt x="152" y="1420"/>
                    <a:pt x="236" y="1562"/>
                  </a:cubicBezTo>
                  <a:cubicBezTo>
                    <a:pt x="236" y="1575"/>
                    <a:pt x="253" y="1589"/>
                    <a:pt x="253" y="1602"/>
                  </a:cubicBezTo>
                  <a:cubicBezTo>
                    <a:pt x="405" y="1872"/>
                    <a:pt x="533" y="2010"/>
                    <a:pt x="702" y="2125"/>
                  </a:cubicBezTo>
                  <a:cubicBezTo>
                    <a:pt x="826" y="2223"/>
                    <a:pt x="981" y="2320"/>
                    <a:pt x="1207" y="2475"/>
                  </a:cubicBezTo>
                  <a:cubicBezTo>
                    <a:pt x="1403" y="2630"/>
                    <a:pt x="1629" y="2755"/>
                    <a:pt x="1838" y="2883"/>
                  </a:cubicBezTo>
                  <a:cubicBezTo>
                    <a:pt x="1939" y="2944"/>
                    <a:pt x="2055" y="3025"/>
                    <a:pt x="2164" y="3025"/>
                  </a:cubicBezTo>
                  <a:cubicBezTo>
                    <a:pt x="2207" y="3025"/>
                    <a:pt x="2250" y="3012"/>
                    <a:pt x="2290" y="2981"/>
                  </a:cubicBezTo>
                  <a:cubicBezTo>
                    <a:pt x="2472" y="2839"/>
                    <a:pt x="2205" y="2644"/>
                    <a:pt x="2077" y="2560"/>
                  </a:cubicBezTo>
                  <a:cubicBezTo>
                    <a:pt x="1993" y="2502"/>
                    <a:pt x="1629" y="2378"/>
                    <a:pt x="1629" y="2249"/>
                  </a:cubicBezTo>
                  <a:cubicBezTo>
                    <a:pt x="1629" y="2185"/>
                    <a:pt x="1657" y="2164"/>
                    <a:pt x="1697" y="2164"/>
                  </a:cubicBezTo>
                  <a:cubicBezTo>
                    <a:pt x="1762" y="2164"/>
                    <a:pt x="1856" y="2219"/>
                    <a:pt x="1909" y="2236"/>
                  </a:cubicBezTo>
                  <a:cubicBezTo>
                    <a:pt x="2134" y="2347"/>
                    <a:pt x="2360" y="2462"/>
                    <a:pt x="2596" y="2587"/>
                  </a:cubicBezTo>
                  <a:cubicBezTo>
                    <a:pt x="2654" y="2614"/>
                    <a:pt x="2724" y="2657"/>
                    <a:pt x="2795" y="2684"/>
                  </a:cubicBezTo>
                  <a:cubicBezTo>
                    <a:pt x="2862" y="2714"/>
                    <a:pt x="3113" y="2875"/>
                    <a:pt x="3269" y="2875"/>
                  </a:cubicBezTo>
                  <a:cubicBezTo>
                    <a:pt x="3342" y="2875"/>
                    <a:pt x="3394" y="2840"/>
                    <a:pt x="3399" y="2742"/>
                  </a:cubicBezTo>
                  <a:cubicBezTo>
                    <a:pt x="3399" y="2657"/>
                    <a:pt x="3341" y="2573"/>
                    <a:pt x="3244" y="2502"/>
                  </a:cubicBezTo>
                  <a:lnTo>
                    <a:pt x="3244" y="2502"/>
                  </a:lnTo>
                  <a:cubicBezTo>
                    <a:pt x="3341" y="2546"/>
                    <a:pt x="3439" y="2587"/>
                    <a:pt x="3510" y="2614"/>
                  </a:cubicBezTo>
                  <a:cubicBezTo>
                    <a:pt x="3568" y="2627"/>
                    <a:pt x="3639" y="2640"/>
                    <a:pt x="3708" y="2640"/>
                  </a:cubicBezTo>
                  <a:cubicBezTo>
                    <a:pt x="3792" y="2640"/>
                    <a:pt x="3872" y="2621"/>
                    <a:pt x="3918" y="2560"/>
                  </a:cubicBezTo>
                  <a:cubicBezTo>
                    <a:pt x="4016" y="2445"/>
                    <a:pt x="3904" y="2276"/>
                    <a:pt x="3709" y="2192"/>
                  </a:cubicBezTo>
                  <a:cubicBezTo>
                    <a:pt x="3793" y="2192"/>
                    <a:pt x="3877" y="2152"/>
                    <a:pt x="3877" y="2024"/>
                  </a:cubicBezTo>
                  <a:cubicBezTo>
                    <a:pt x="3877" y="1855"/>
                    <a:pt x="3679" y="1757"/>
                    <a:pt x="3554" y="1686"/>
                  </a:cubicBezTo>
                  <a:cubicBezTo>
                    <a:pt x="3203" y="1477"/>
                    <a:pt x="2795" y="1309"/>
                    <a:pt x="2445" y="1096"/>
                  </a:cubicBezTo>
                  <a:cubicBezTo>
                    <a:pt x="2401" y="1069"/>
                    <a:pt x="2343" y="1029"/>
                    <a:pt x="2276" y="999"/>
                  </a:cubicBezTo>
                  <a:lnTo>
                    <a:pt x="2276" y="999"/>
                  </a:lnTo>
                  <a:cubicBezTo>
                    <a:pt x="2339" y="1013"/>
                    <a:pt x="2403" y="1019"/>
                    <a:pt x="2467" y="1019"/>
                  </a:cubicBezTo>
                  <a:cubicBezTo>
                    <a:pt x="2602" y="1019"/>
                    <a:pt x="2735" y="991"/>
                    <a:pt x="2849" y="945"/>
                  </a:cubicBezTo>
                  <a:cubicBezTo>
                    <a:pt x="2977" y="901"/>
                    <a:pt x="3102" y="759"/>
                    <a:pt x="2964" y="648"/>
                  </a:cubicBezTo>
                  <a:cubicBezTo>
                    <a:pt x="2911" y="612"/>
                    <a:pt x="2840" y="605"/>
                    <a:pt x="2774" y="605"/>
                  </a:cubicBezTo>
                  <a:cubicBezTo>
                    <a:pt x="2736" y="605"/>
                    <a:pt x="2698" y="608"/>
                    <a:pt x="2667" y="608"/>
                  </a:cubicBezTo>
                  <a:cubicBezTo>
                    <a:pt x="2556" y="591"/>
                    <a:pt x="2445" y="577"/>
                    <a:pt x="2330" y="523"/>
                  </a:cubicBezTo>
                  <a:cubicBezTo>
                    <a:pt x="2037" y="382"/>
                    <a:pt x="2121" y="368"/>
                    <a:pt x="1838" y="254"/>
                  </a:cubicBezTo>
                  <a:cubicBezTo>
                    <a:pt x="1824" y="254"/>
                    <a:pt x="1811" y="240"/>
                    <a:pt x="1797" y="240"/>
                  </a:cubicBezTo>
                  <a:cubicBezTo>
                    <a:pt x="1615" y="186"/>
                    <a:pt x="1039" y="18"/>
                    <a:pt x="84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2630178" y="4863591"/>
              <a:ext cx="168609" cy="155774"/>
            </a:xfrm>
            <a:custGeom>
              <a:avLst/>
              <a:gdLst/>
              <a:ahLst/>
              <a:cxnLst/>
              <a:rect l="l" t="t" r="r" b="b"/>
              <a:pathLst>
                <a:path w="2010" h="1857" extrusionOk="0">
                  <a:moveTo>
                    <a:pt x="240" y="0"/>
                  </a:moveTo>
                  <a:cubicBezTo>
                    <a:pt x="169" y="0"/>
                    <a:pt x="85" y="0"/>
                    <a:pt x="14" y="14"/>
                  </a:cubicBezTo>
                  <a:cubicBezTo>
                    <a:pt x="0" y="125"/>
                    <a:pt x="0" y="236"/>
                    <a:pt x="0" y="351"/>
                  </a:cubicBezTo>
                  <a:cubicBezTo>
                    <a:pt x="27" y="560"/>
                    <a:pt x="112" y="759"/>
                    <a:pt x="226" y="941"/>
                  </a:cubicBezTo>
                  <a:cubicBezTo>
                    <a:pt x="519" y="1362"/>
                    <a:pt x="1039" y="1811"/>
                    <a:pt x="1575" y="1854"/>
                  </a:cubicBezTo>
                  <a:cubicBezTo>
                    <a:pt x="1594" y="1856"/>
                    <a:pt x="1613" y="1856"/>
                    <a:pt x="1632" y="1856"/>
                  </a:cubicBezTo>
                  <a:cubicBezTo>
                    <a:pt x="1823" y="1856"/>
                    <a:pt x="2010" y="1792"/>
                    <a:pt x="2010" y="1601"/>
                  </a:cubicBezTo>
                  <a:cubicBezTo>
                    <a:pt x="1881" y="1571"/>
                    <a:pt x="1757" y="1558"/>
                    <a:pt x="1659" y="1487"/>
                  </a:cubicBezTo>
                  <a:cubicBezTo>
                    <a:pt x="1420" y="1376"/>
                    <a:pt x="1194" y="1109"/>
                    <a:pt x="1052" y="910"/>
                  </a:cubicBezTo>
                  <a:cubicBezTo>
                    <a:pt x="927" y="742"/>
                    <a:pt x="715" y="351"/>
                    <a:pt x="675" y="138"/>
                  </a:cubicBezTo>
                  <a:cubicBezTo>
                    <a:pt x="617" y="138"/>
                    <a:pt x="533" y="84"/>
                    <a:pt x="479" y="54"/>
                  </a:cubicBezTo>
                  <a:cubicBezTo>
                    <a:pt x="408" y="27"/>
                    <a:pt x="324" y="0"/>
                    <a:pt x="24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>
              <a:off x="2504015" y="4968196"/>
              <a:ext cx="350220" cy="101669"/>
            </a:xfrm>
            <a:custGeom>
              <a:avLst/>
              <a:gdLst/>
              <a:ahLst/>
              <a:cxnLst/>
              <a:rect l="l" t="t" r="r" b="b"/>
              <a:pathLst>
                <a:path w="4175" h="1212" extrusionOk="0">
                  <a:moveTo>
                    <a:pt x="71" y="0"/>
                  </a:moveTo>
                  <a:cubicBezTo>
                    <a:pt x="44" y="44"/>
                    <a:pt x="14" y="102"/>
                    <a:pt x="1" y="156"/>
                  </a:cubicBezTo>
                  <a:lnTo>
                    <a:pt x="1" y="186"/>
                  </a:lnTo>
                  <a:cubicBezTo>
                    <a:pt x="156" y="452"/>
                    <a:pt x="550" y="466"/>
                    <a:pt x="803" y="550"/>
                  </a:cubicBezTo>
                  <a:cubicBezTo>
                    <a:pt x="999" y="621"/>
                    <a:pt x="1194" y="705"/>
                    <a:pt x="1376" y="803"/>
                  </a:cubicBezTo>
                  <a:cubicBezTo>
                    <a:pt x="1477" y="860"/>
                    <a:pt x="1562" y="914"/>
                    <a:pt x="1646" y="985"/>
                  </a:cubicBezTo>
                  <a:cubicBezTo>
                    <a:pt x="1882" y="1154"/>
                    <a:pt x="2219" y="1154"/>
                    <a:pt x="2502" y="1180"/>
                  </a:cubicBezTo>
                  <a:cubicBezTo>
                    <a:pt x="2705" y="1199"/>
                    <a:pt x="2913" y="1212"/>
                    <a:pt x="3122" y="1212"/>
                  </a:cubicBezTo>
                  <a:cubicBezTo>
                    <a:pt x="3248" y="1212"/>
                    <a:pt x="3374" y="1207"/>
                    <a:pt x="3500" y="1197"/>
                  </a:cubicBezTo>
                  <a:cubicBezTo>
                    <a:pt x="3682" y="1180"/>
                    <a:pt x="4174" y="1096"/>
                    <a:pt x="4144" y="843"/>
                  </a:cubicBezTo>
                  <a:cubicBezTo>
                    <a:pt x="4104" y="803"/>
                    <a:pt x="4060" y="776"/>
                    <a:pt x="4019" y="759"/>
                  </a:cubicBezTo>
                  <a:cubicBezTo>
                    <a:pt x="3955" y="732"/>
                    <a:pt x="3889" y="722"/>
                    <a:pt x="3820" y="722"/>
                  </a:cubicBezTo>
                  <a:cubicBezTo>
                    <a:pt x="3752" y="722"/>
                    <a:pt x="3682" y="732"/>
                    <a:pt x="3611" y="746"/>
                  </a:cubicBezTo>
                  <a:cubicBezTo>
                    <a:pt x="3456" y="776"/>
                    <a:pt x="3315" y="860"/>
                    <a:pt x="3163" y="901"/>
                  </a:cubicBezTo>
                  <a:cubicBezTo>
                    <a:pt x="3035" y="944"/>
                    <a:pt x="2910" y="985"/>
                    <a:pt x="2782" y="985"/>
                  </a:cubicBezTo>
                  <a:cubicBezTo>
                    <a:pt x="2758" y="988"/>
                    <a:pt x="2734" y="989"/>
                    <a:pt x="2710" y="989"/>
                  </a:cubicBezTo>
                  <a:cubicBezTo>
                    <a:pt x="2608" y="989"/>
                    <a:pt x="2505" y="969"/>
                    <a:pt x="2404" y="958"/>
                  </a:cubicBezTo>
                  <a:cubicBezTo>
                    <a:pt x="2263" y="944"/>
                    <a:pt x="2121" y="914"/>
                    <a:pt x="1996" y="874"/>
                  </a:cubicBezTo>
                  <a:cubicBezTo>
                    <a:pt x="1673" y="789"/>
                    <a:pt x="1393" y="590"/>
                    <a:pt x="1083" y="466"/>
                  </a:cubicBezTo>
                  <a:cubicBezTo>
                    <a:pt x="901" y="381"/>
                    <a:pt x="688" y="338"/>
                    <a:pt x="506" y="270"/>
                  </a:cubicBezTo>
                  <a:cubicBezTo>
                    <a:pt x="409" y="240"/>
                    <a:pt x="324" y="186"/>
                    <a:pt x="253" y="129"/>
                  </a:cubicBezTo>
                  <a:cubicBezTo>
                    <a:pt x="196" y="102"/>
                    <a:pt x="129" y="58"/>
                    <a:pt x="7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2509971" y="4864682"/>
              <a:ext cx="341747" cy="186476"/>
            </a:xfrm>
            <a:custGeom>
              <a:avLst/>
              <a:gdLst/>
              <a:ahLst/>
              <a:cxnLst/>
              <a:rect l="l" t="t" r="r" b="b"/>
              <a:pathLst>
                <a:path w="4074" h="2223" extrusionOk="0">
                  <a:moveTo>
                    <a:pt x="1447" y="1"/>
                  </a:moveTo>
                  <a:lnTo>
                    <a:pt x="1447" y="1"/>
                  </a:lnTo>
                  <a:cubicBezTo>
                    <a:pt x="1362" y="28"/>
                    <a:pt x="1278" y="55"/>
                    <a:pt x="1194" y="98"/>
                  </a:cubicBezTo>
                  <a:lnTo>
                    <a:pt x="1180" y="98"/>
                  </a:lnTo>
                  <a:cubicBezTo>
                    <a:pt x="1039" y="240"/>
                    <a:pt x="901" y="365"/>
                    <a:pt x="772" y="506"/>
                  </a:cubicBezTo>
                  <a:cubicBezTo>
                    <a:pt x="563" y="729"/>
                    <a:pt x="169" y="955"/>
                    <a:pt x="0" y="1234"/>
                  </a:cubicBezTo>
                  <a:cubicBezTo>
                    <a:pt x="58" y="1292"/>
                    <a:pt x="125" y="1336"/>
                    <a:pt x="182" y="1363"/>
                  </a:cubicBezTo>
                  <a:cubicBezTo>
                    <a:pt x="253" y="1420"/>
                    <a:pt x="338" y="1474"/>
                    <a:pt x="435" y="1504"/>
                  </a:cubicBezTo>
                  <a:cubicBezTo>
                    <a:pt x="617" y="1572"/>
                    <a:pt x="830" y="1615"/>
                    <a:pt x="1012" y="1700"/>
                  </a:cubicBezTo>
                  <a:cubicBezTo>
                    <a:pt x="1322" y="1824"/>
                    <a:pt x="1602" y="2023"/>
                    <a:pt x="1925" y="2108"/>
                  </a:cubicBezTo>
                  <a:cubicBezTo>
                    <a:pt x="2050" y="2148"/>
                    <a:pt x="2192" y="2178"/>
                    <a:pt x="2333" y="2192"/>
                  </a:cubicBezTo>
                  <a:cubicBezTo>
                    <a:pt x="2434" y="2203"/>
                    <a:pt x="2537" y="2223"/>
                    <a:pt x="2639" y="2223"/>
                  </a:cubicBezTo>
                  <a:cubicBezTo>
                    <a:pt x="2663" y="2223"/>
                    <a:pt x="2687" y="2222"/>
                    <a:pt x="2711" y="2219"/>
                  </a:cubicBezTo>
                  <a:cubicBezTo>
                    <a:pt x="2839" y="2219"/>
                    <a:pt x="2964" y="2178"/>
                    <a:pt x="3092" y="2135"/>
                  </a:cubicBezTo>
                  <a:cubicBezTo>
                    <a:pt x="3244" y="2094"/>
                    <a:pt x="3385" y="2010"/>
                    <a:pt x="3540" y="1980"/>
                  </a:cubicBezTo>
                  <a:cubicBezTo>
                    <a:pt x="3611" y="1966"/>
                    <a:pt x="3681" y="1956"/>
                    <a:pt x="3749" y="1956"/>
                  </a:cubicBezTo>
                  <a:cubicBezTo>
                    <a:pt x="3818" y="1956"/>
                    <a:pt x="3884" y="1966"/>
                    <a:pt x="3948" y="1993"/>
                  </a:cubicBezTo>
                  <a:cubicBezTo>
                    <a:pt x="3989" y="2010"/>
                    <a:pt x="4033" y="2037"/>
                    <a:pt x="4073" y="2077"/>
                  </a:cubicBezTo>
                  <a:cubicBezTo>
                    <a:pt x="4073" y="2037"/>
                    <a:pt x="4060" y="1993"/>
                    <a:pt x="4033" y="1953"/>
                  </a:cubicBezTo>
                  <a:cubicBezTo>
                    <a:pt x="3918" y="1771"/>
                    <a:pt x="3749" y="1713"/>
                    <a:pt x="3567" y="1642"/>
                  </a:cubicBezTo>
                  <a:cubicBezTo>
                    <a:pt x="3527" y="1615"/>
                    <a:pt x="3483" y="1602"/>
                    <a:pt x="3443" y="1588"/>
                  </a:cubicBezTo>
                  <a:cubicBezTo>
                    <a:pt x="3443" y="1779"/>
                    <a:pt x="3256" y="1843"/>
                    <a:pt x="3065" y="1843"/>
                  </a:cubicBezTo>
                  <a:cubicBezTo>
                    <a:pt x="3046" y="1843"/>
                    <a:pt x="3027" y="1843"/>
                    <a:pt x="3008" y="1841"/>
                  </a:cubicBezTo>
                  <a:cubicBezTo>
                    <a:pt x="2472" y="1798"/>
                    <a:pt x="1952" y="1349"/>
                    <a:pt x="1659" y="928"/>
                  </a:cubicBezTo>
                  <a:cubicBezTo>
                    <a:pt x="1545" y="746"/>
                    <a:pt x="1460" y="547"/>
                    <a:pt x="1433" y="338"/>
                  </a:cubicBezTo>
                  <a:cubicBezTo>
                    <a:pt x="1433" y="223"/>
                    <a:pt x="1433" y="112"/>
                    <a:pt x="1447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2216373" y="4950664"/>
              <a:ext cx="456251" cy="274220"/>
            </a:xfrm>
            <a:custGeom>
              <a:avLst/>
              <a:gdLst/>
              <a:ahLst/>
              <a:cxnLst/>
              <a:rect l="l" t="t" r="r" b="b"/>
              <a:pathLst>
                <a:path w="5439" h="3269" extrusionOk="0">
                  <a:moveTo>
                    <a:pt x="227" y="0"/>
                  </a:moveTo>
                  <a:lnTo>
                    <a:pt x="227" y="0"/>
                  </a:lnTo>
                  <a:cubicBezTo>
                    <a:pt x="200" y="85"/>
                    <a:pt x="186" y="169"/>
                    <a:pt x="156" y="253"/>
                  </a:cubicBezTo>
                  <a:cubicBezTo>
                    <a:pt x="58" y="786"/>
                    <a:pt x="1" y="1491"/>
                    <a:pt x="523" y="1784"/>
                  </a:cubicBezTo>
                  <a:cubicBezTo>
                    <a:pt x="874" y="1996"/>
                    <a:pt x="1336" y="2010"/>
                    <a:pt x="1717" y="2121"/>
                  </a:cubicBezTo>
                  <a:cubicBezTo>
                    <a:pt x="2152" y="2263"/>
                    <a:pt x="2475" y="2600"/>
                    <a:pt x="2883" y="2795"/>
                  </a:cubicBezTo>
                  <a:cubicBezTo>
                    <a:pt x="3416" y="3048"/>
                    <a:pt x="3935" y="3203"/>
                    <a:pt x="4539" y="3244"/>
                  </a:cubicBezTo>
                  <a:cubicBezTo>
                    <a:pt x="4645" y="3255"/>
                    <a:pt x="4756" y="3268"/>
                    <a:pt x="4863" y="3268"/>
                  </a:cubicBezTo>
                  <a:cubicBezTo>
                    <a:pt x="5056" y="3268"/>
                    <a:pt x="5238" y="3223"/>
                    <a:pt x="5355" y="3035"/>
                  </a:cubicBezTo>
                  <a:cubicBezTo>
                    <a:pt x="5425" y="2923"/>
                    <a:pt x="5439" y="2809"/>
                    <a:pt x="5412" y="2698"/>
                  </a:cubicBezTo>
                  <a:cubicBezTo>
                    <a:pt x="5343" y="2634"/>
                    <a:pt x="5245" y="2610"/>
                    <a:pt x="5137" y="2610"/>
                  </a:cubicBezTo>
                  <a:cubicBezTo>
                    <a:pt x="4913" y="2610"/>
                    <a:pt x="4644" y="2712"/>
                    <a:pt x="4485" y="2768"/>
                  </a:cubicBezTo>
                  <a:cubicBezTo>
                    <a:pt x="4348" y="2818"/>
                    <a:pt x="4211" y="2839"/>
                    <a:pt x="4076" y="2839"/>
                  </a:cubicBezTo>
                  <a:cubicBezTo>
                    <a:pt x="3834" y="2839"/>
                    <a:pt x="3594" y="2773"/>
                    <a:pt x="3359" y="2684"/>
                  </a:cubicBezTo>
                  <a:cubicBezTo>
                    <a:pt x="3190" y="2613"/>
                    <a:pt x="3022" y="2542"/>
                    <a:pt x="2853" y="2445"/>
                  </a:cubicBezTo>
                  <a:cubicBezTo>
                    <a:pt x="2631" y="2333"/>
                    <a:pt x="2432" y="2178"/>
                    <a:pt x="2223" y="2050"/>
                  </a:cubicBezTo>
                  <a:cubicBezTo>
                    <a:pt x="1983" y="1939"/>
                    <a:pt x="1744" y="1828"/>
                    <a:pt x="1491" y="1757"/>
                  </a:cubicBezTo>
                  <a:cubicBezTo>
                    <a:pt x="1265" y="1686"/>
                    <a:pt x="1056" y="1659"/>
                    <a:pt x="844" y="1531"/>
                  </a:cubicBezTo>
                  <a:cubicBezTo>
                    <a:pt x="621" y="1406"/>
                    <a:pt x="439" y="1278"/>
                    <a:pt x="355" y="1025"/>
                  </a:cubicBezTo>
                  <a:cubicBezTo>
                    <a:pt x="298" y="884"/>
                    <a:pt x="254" y="715"/>
                    <a:pt x="240" y="563"/>
                  </a:cubicBezTo>
                  <a:cubicBezTo>
                    <a:pt x="213" y="378"/>
                    <a:pt x="254" y="183"/>
                    <a:pt x="22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2400249" y="4918368"/>
              <a:ext cx="194613" cy="209629"/>
            </a:xfrm>
            <a:custGeom>
              <a:avLst/>
              <a:gdLst/>
              <a:ahLst/>
              <a:cxnLst/>
              <a:rect l="l" t="t" r="r" b="b"/>
              <a:pathLst>
                <a:path w="2320" h="2499" extrusionOk="0">
                  <a:moveTo>
                    <a:pt x="843" y="0"/>
                  </a:moveTo>
                  <a:cubicBezTo>
                    <a:pt x="756" y="0"/>
                    <a:pt x="669" y="14"/>
                    <a:pt x="590" y="35"/>
                  </a:cubicBezTo>
                  <a:cubicBezTo>
                    <a:pt x="439" y="62"/>
                    <a:pt x="283" y="146"/>
                    <a:pt x="155" y="244"/>
                  </a:cubicBezTo>
                  <a:cubicBezTo>
                    <a:pt x="115" y="288"/>
                    <a:pt x="58" y="328"/>
                    <a:pt x="17" y="372"/>
                  </a:cubicBezTo>
                  <a:cubicBezTo>
                    <a:pt x="0" y="470"/>
                    <a:pt x="0" y="568"/>
                    <a:pt x="0" y="665"/>
                  </a:cubicBezTo>
                  <a:cubicBezTo>
                    <a:pt x="17" y="891"/>
                    <a:pt x="71" y="1131"/>
                    <a:pt x="169" y="1340"/>
                  </a:cubicBezTo>
                  <a:cubicBezTo>
                    <a:pt x="452" y="1973"/>
                    <a:pt x="1012" y="2381"/>
                    <a:pt x="1703" y="2479"/>
                  </a:cubicBezTo>
                  <a:cubicBezTo>
                    <a:pt x="1764" y="2490"/>
                    <a:pt x="1838" y="2499"/>
                    <a:pt x="1912" y="2499"/>
                  </a:cubicBezTo>
                  <a:cubicBezTo>
                    <a:pt x="2022" y="2499"/>
                    <a:pt x="2132" y="2480"/>
                    <a:pt x="2209" y="2422"/>
                  </a:cubicBezTo>
                  <a:cubicBezTo>
                    <a:pt x="2276" y="2381"/>
                    <a:pt x="2320" y="2297"/>
                    <a:pt x="2320" y="2226"/>
                  </a:cubicBezTo>
                  <a:cubicBezTo>
                    <a:pt x="2040" y="2071"/>
                    <a:pt x="1787" y="1943"/>
                    <a:pt x="1561" y="1636"/>
                  </a:cubicBezTo>
                  <a:cubicBezTo>
                    <a:pt x="1406" y="1424"/>
                    <a:pt x="1238" y="1201"/>
                    <a:pt x="1238" y="932"/>
                  </a:cubicBezTo>
                  <a:lnTo>
                    <a:pt x="1238" y="780"/>
                  </a:lnTo>
                  <a:lnTo>
                    <a:pt x="1238" y="750"/>
                  </a:lnTo>
                  <a:cubicBezTo>
                    <a:pt x="1251" y="709"/>
                    <a:pt x="1251" y="679"/>
                    <a:pt x="1265" y="652"/>
                  </a:cubicBezTo>
                  <a:cubicBezTo>
                    <a:pt x="1281" y="568"/>
                    <a:pt x="1322" y="510"/>
                    <a:pt x="1322" y="426"/>
                  </a:cubicBezTo>
                  <a:cubicBezTo>
                    <a:pt x="1335" y="328"/>
                    <a:pt x="1308" y="217"/>
                    <a:pt x="1238" y="146"/>
                  </a:cubicBezTo>
                  <a:cubicBezTo>
                    <a:pt x="1140" y="40"/>
                    <a:pt x="992" y="0"/>
                    <a:pt x="84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>
              <a:off x="2234241" y="4871728"/>
              <a:ext cx="436118" cy="317169"/>
            </a:xfrm>
            <a:custGeom>
              <a:avLst/>
              <a:gdLst/>
              <a:ahLst/>
              <a:cxnLst/>
              <a:rect l="l" t="t" r="r" b="b"/>
              <a:pathLst>
                <a:path w="5199" h="3781" extrusionOk="0">
                  <a:moveTo>
                    <a:pt x="1052" y="1"/>
                  </a:moveTo>
                  <a:cubicBezTo>
                    <a:pt x="479" y="267"/>
                    <a:pt x="169" y="493"/>
                    <a:pt x="14" y="941"/>
                  </a:cubicBezTo>
                  <a:cubicBezTo>
                    <a:pt x="41" y="1124"/>
                    <a:pt x="0" y="1319"/>
                    <a:pt x="27" y="1504"/>
                  </a:cubicBezTo>
                  <a:cubicBezTo>
                    <a:pt x="41" y="1656"/>
                    <a:pt x="85" y="1825"/>
                    <a:pt x="142" y="1966"/>
                  </a:cubicBezTo>
                  <a:cubicBezTo>
                    <a:pt x="226" y="2219"/>
                    <a:pt x="408" y="2347"/>
                    <a:pt x="631" y="2472"/>
                  </a:cubicBezTo>
                  <a:cubicBezTo>
                    <a:pt x="843" y="2600"/>
                    <a:pt x="1052" y="2627"/>
                    <a:pt x="1278" y="2698"/>
                  </a:cubicBezTo>
                  <a:cubicBezTo>
                    <a:pt x="1531" y="2769"/>
                    <a:pt x="1770" y="2880"/>
                    <a:pt x="2010" y="2991"/>
                  </a:cubicBezTo>
                  <a:cubicBezTo>
                    <a:pt x="2219" y="3119"/>
                    <a:pt x="2418" y="3274"/>
                    <a:pt x="2640" y="3386"/>
                  </a:cubicBezTo>
                  <a:cubicBezTo>
                    <a:pt x="2809" y="3483"/>
                    <a:pt x="2977" y="3554"/>
                    <a:pt x="3146" y="3625"/>
                  </a:cubicBezTo>
                  <a:cubicBezTo>
                    <a:pt x="3381" y="3714"/>
                    <a:pt x="3621" y="3780"/>
                    <a:pt x="3863" y="3780"/>
                  </a:cubicBezTo>
                  <a:cubicBezTo>
                    <a:pt x="3998" y="3780"/>
                    <a:pt x="4135" y="3759"/>
                    <a:pt x="4272" y="3709"/>
                  </a:cubicBezTo>
                  <a:cubicBezTo>
                    <a:pt x="4431" y="3653"/>
                    <a:pt x="4700" y="3551"/>
                    <a:pt x="4924" y="3551"/>
                  </a:cubicBezTo>
                  <a:cubicBezTo>
                    <a:pt x="5032" y="3551"/>
                    <a:pt x="5130" y="3575"/>
                    <a:pt x="5199" y="3639"/>
                  </a:cubicBezTo>
                  <a:cubicBezTo>
                    <a:pt x="5142" y="3328"/>
                    <a:pt x="4805" y="3049"/>
                    <a:pt x="4538" y="2907"/>
                  </a:cubicBezTo>
                  <a:cubicBezTo>
                    <a:pt x="4454" y="2853"/>
                    <a:pt x="4370" y="2809"/>
                    <a:pt x="4299" y="2782"/>
                  </a:cubicBezTo>
                  <a:cubicBezTo>
                    <a:pt x="4299" y="2853"/>
                    <a:pt x="4255" y="2937"/>
                    <a:pt x="4188" y="2978"/>
                  </a:cubicBezTo>
                  <a:cubicBezTo>
                    <a:pt x="4111" y="3036"/>
                    <a:pt x="4001" y="3055"/>
                    <a:pt x="3891" y="3055"/>
                  </a:cubicBezTo>
                  <a:cubicBezTo>
                    <a:pt x="3817" y="3055"/>
                    <a:pt x="3743" y="3046"/>
                    <a:pt x="3682" y="3035"/>
                  </a:cubicBezTo>
                  <a:cubicBezTo>
                    <a:pt x="2991" y="2937"/>
                    <a:pt x="2431" y="2529"/>
                    <a:pt x="2148" y="1896"/>
                  </a:cubicBezTo>
                  <a:cubicBezTo>
                    <a:pt x="2050" y="1687"/>
                    <a:pt x="1996" y="1447"/>
                    <a:pt x="1979" y="1221"/>
                  </a:cubicBezTo>
                  <a:cubicBezTo>
                    <a:pt x="1979" y="1124"/>
                    <a:pt x="1979" y="1026"/>
                    <a:pt x="1996" y="928"/>
                  </a:cubicBezTo>
                  <a:lnTo>
                    <a:pt x="1996" y="928"/>
                  </a:lnTo>
                  <a:cubicBezTo>
                    <a:pt x="1800" y="1111"/>
                    <a:pt x="1612" y="1325"/>
                    <a:pt x="1350" y="1325"/>
                  </a:cubicBezTo>
                  <a:cubicBezTo>
                    <a:pt x="1293" y="1325"/>
                    <a:pt x="1232" y="1315"/>
                    <a:pt x="1167" y="1292"/>
                  </a:cubicBezTo>
                  <a:cubicBezTo>
                    <a:pt x="816" y="1167"/>
                    <a:pt x="675" y="759"/>
                    <a:pt x="745" y="422"/>
                  </a:cubicBezTo>
                  <a:cubicBezTo>
                    <a:pt x="772" y="308"/>
                    <a:pt x="900" y="156"/>
                    <a:pt x="1052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>
              <a:off x="2608955" y="4648930"/>
              <a:ext cx="297037" cy="226322"/>
            </a:xfrm>
            <a:custGeom>
              <a:avLst/>
              <a:gdLst/>
              <a:ahLst/>
              <a:cxnLst/>
              <a:rect l="l" t="t" r="r" b="b"/>
              <a:pathLst>
                <a:path w="3541" h="2698" extrusionOk="0">
                  <a:moveTo>
                    <a:pt x="2654" y="0"/>
                  </a:moveTo>
                  <a:cubicBezTo>
                    <a:pt x="2613" y="44"/>
                    <a:pt x="2569" y="71"/>
                    <a:pt x="2529" y="115"/>
                  </a:cubicBezTo>
                  <a:cubicBezTo>
                    <a:pt x="2037" y="550"/>
                    <a:pt x="1544" y="985"/>
                    <a:pt x="1069" y="1433"/>
                  </a:cubicBezTo>
                  <a:cubicBezTo>
                    <a:pt x="1153" y="1477"/>
                    <a:pt x="1180" y="1615"/>
                    <a:pt x="1096" y="1686"/>
                  </a:cubicBezTo>
                  <a:cubicBezTo>
                    <a:pt x="954" y="1814"/>
                    <a:pt x="799" y="1912"/>
                    <a:pt x="715" y="1996"/>
                  </a:cubicBezTo>
                  <a:cubicBezTo>
                    <a:pt x="493" y="2235"/>
                    <a:pt x="240" y="2444"/>
                    <a:pt x="0" y="2670"/>
                  </a:cubicBezTo>
                  <a:lnTo>
                    <a:pt x="14" y="2670"/>
                  </a:lnTo>
                  <a:cubicBezTo>
                    <a:pt x="98" y="2627"/>
                    <a:pt x="182" y="2600"/>
                    <a:pt x="267" y="2573"/>
                  </a:cubicBezTo>
                  <a:cubicBezTo>
                    <a:pt x="338" y="2559"/>
                    <a:pt x="422" y="2559"/>
                    <a:pt x="493" y="2559"/>
                  </a:cubicBezTo>
                  <a:cubicBezTo>
                    <a:pt x="577" y="2559"/>
                    <a:pt x="661" y="2586"/>
                    <a:pt x="732" y="2613"/>
                  </a:cubicBezTo>
                  <a:cubicBezTo>
                    <a:pt x="786" y="2643"/>
                    <a:pt x="870" y="2697"/>
                    <a:pt x="928" y="2697"/>
                  </a:cubicBezTo>
                  <a:cubicBezTo>
                    <a:pt x="928" y="2643"/>
                    <a:pt x="1069" y="2515"/>
                    <a:pt x="1110" y="2458"/>
                  </a:cubicBezTo>
                  <a:cubicBezTo>
                    <a:pt x="1194" y="2360"/>
                    <a:pt x="1292" y="2262"/>
                    <a:pt x="1389" y="2178"/>
                  </a:cubicBezTo>
                  <a:cubicBezTo>
                    <a:pt x="1912" y="1784"/>
                    <a:pt x="2529" y="1517"/>
                    <a:pt x="3092" y="1211"/>
                  </a:cubicBezTo>
                  <a:cubicBezTo>
                    <a:pt x="3190" y="1153"/>
                    <a:pt x="3540" y="985"/>
                    <a:pt x="3513" y="830"/>
                  </a:cubicBezTo>
                  <a:cubicBezTo>
                    <a:pt x="3513" y="816"/>
                    <a:pt x="3497" y="789"/>
                    <a:pt x="3470" y="772"/>
                  </a:cubicBezTo>
                  <a:cubicBezTo>
                    <a:pt x="3429" y="732"/>
                    <a:pt x="3345" y="674"/>
                    <a:pt x="3301" y="648"/>
                  </a:cubicBezTo>
                  <a:cubicBezTo>
                    <a:pt x="3062" y="435"/>
                    <a:pt x="2853" y="24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2290779" y="4627707"/>
              <a:ext cx="417244" cy="355253"/>
            </a:xfrm>
            <a:custGeom>
              <a:avLst/>
              <a:gdLst/>
              <a:ahLst/>
              <a:cxnLst/>
              <a:rect l="l" t="t" r="r" b="b"/>
              <a:pathLst>
                <a:path w="4974" h="4235" extrusionOk="0">
                  <a:moveTo>
                    <a:pt x="2549" y="4192"/>
                  </a:moveTo>
                  <a:cubicBezTo>
                    <a:pt x="2547" y="4199"/>
                    <a:pt x="2545" y="4207"/>
                    <a:pt x="2543" y="4215"/>
                  </a:cubicBezTo>
                  <a:cubicBezTo>
                    <a:pt x="2545" y="4207"/>
                    <a:pt x="2547" y="4199"/>
                    <a:pt x="2549" y="4192"/>
                  </a:cubicBezTo>
                  <a:close/>
                  <a:moveTo>
                    <a:pt x="3048" y="0"/>
                  </a:moveTo>
                  <a:cubicBezTo>
                    <a:pt x="2964" y="14"/>
                    <a:pt x="2907" y="85"/>
                    <a:pt x="2853" y="142"/>
                  </a:cubicBezTo>
                  <a:cubicBezTo>
                    <a:pt x="2782" y="213"/>
                    <a:pt x="2711" y="297"/>
                    <a:pt x="2640" y="368"/>
                  </a:cubicBezTo>
                  <a:cubicBezTo>
                    <a:pt x="2081" y="941"/>
                    <a:pt x="1531" y="1504"/>
                    <a:pt x="1039" y="2138"/>
                  </a:cubicBezTo>
                  <a:cubicBezTo>
                    <a:pt x="884" y="2333"/>
                    <a:pt x="746" y="2542"/>
                    <a:pt x="577" y="2728"/>
                  </a:cubicBezTo>
                  <a:cubicBezTo>
                    <a:pt x="506" y="2795"/>
                    <a:pt x="449" y="2853"/>
                    <a:pt x="378" y="2910"/>
                  </a:cubicBezTo>
                  <a:cubicBezTo>
                    <a:pt x="226" y="3065"/>
                    <a:pt x="98" y="3217"/>
                    <a:pt x="71" y="3331"/>
                  </a:cubicBezTo>
                  <a:cubicBezTo>
                    <a:pt x="1" y="3668"/>
                    <a:pt x="142" y="4076"/>
                    <a:pt x="493" y="4201"/>
                  </a:cubicBezTo>
                  <a:cubicBezTo>
                    <a:pt x="558" y="4224"/>
                    <a:pt x="619" y="4234"/>
                    <a:pt x="676" y="4234"/>
                  </a:cubicBezTo>
                  <a:cubicBezTo>
                    <a:pt x="938" y="4234"/>
                    <a:pt x="1126" y="4020"/>
                    <a:pt x="1322" y="3837"/>
                  </a:cubicBezTo>
                  <a:cubicBezTo>
                    <a:pt x="1363" y="3793"/>
                    <a:pt x="1420" y="3753"/>
                    <a:pt x="1460" y="3709"/>
                  </a:cubicBezTo>
                  <a:cubicBezTo>
                    <a:pt x="1588" y="3611"/>
                    <a:pt x="1744" y="3527"/>
                    <a:pt x="1895" y="3500"/>
                  </a:cubicBezTo>
                  <a:cubicBezTo>
                    <a:pt x="1974" y="3479"/>
                    <a:pt x="2061" y="3465"/>
                    <a:pt x="2148" y="3465"/>
                  </a:cubicBezTo>
                  <a:cubicBezTo>
                    <a:pt x="2297" y="3465"/>
                    <a:pt x="2445" y="3505"/>
                    <a:pt x="2543" y="3611"/>
                  </a:cubicBezTo>
                  <a:cubicBezTo>
                    <a:pt x="2613" y="3682"/>
                    <a:pt x="2640" y="3793"/>
                    <a:pt x="2627" y="3891"/>
                  </a:cubicBezTo>
                  <a:cubicBezTo>
                    <a:pt x="2627" y="3975"/>
                    <a:pt x="2586" y="4033"/>
                    <a:pt x="2570" y="4117"/>
                  </a:cubicBezTo>
                  <a:cubicBezTo>
                    <a:pt x="2559" y="4138"/>
                    <a:pt x="2557" y="4162"/>
                    <a:pt x="2549" y="4192"/>
                  </a:cubicBezTo>
                  <a:lnTo>
                    <a:pt x="2549" y="4192"/>
                  </a:lnTo>
                  <a:cubicBezTo>
                    <a:pt x="2565" y="4145"/>
                    <a:pt x="2590" y="4097"/>
                    <a:pt x="2613" y="4059"/>
                  </a:cubicBezTo>
                  <a:cubicBezTo>
                    <a:pt x="2782" y="3780"/>
                    <a:pt x="3176" y="3554"/>
                    <a:pt x="3385" y="3331"/>
                  </a:cubicBezTo>
                  <a:cubicBezTo>
                    <a:pt x="3514" y="3190"/>
                    <a:pt x="3652" y="3065"/>
                    <a:pt x="3793" y="2923"/>
                  </a:cubicBezTo>
                  <a:cubicBezTo>
                    <a:pt x="4033" y="2697"/>
                    <a:pt x="4286" y="2488"/>
                    <a:pt x="4508" y="2249"/>
                  </a:cubicBezTo>
                  <a:cubicBezTo>
                    <a:pt x="4592" y="2165"/>
                    <a:pt x="4747" y="2067"/>
                    <a:pt x="4889" y="1939"/>
                  </a:cubicBezTo>
                  <a:cubicBezTo>
                    <a:pt x="4973" y="1868"/>
                    <a:pt x="4946" y="1730"/>
                    <a:pt x="4862" y="1686"/>
                  </a:cubicBezTo>
                  <a:lnTo>
                    <a:pt x="4845" y="1686"/>
                  </a:lnTo>
                  <a:cubicBezTo>
                    <a:pt x="4845" y="1673"/>
                    <a:pt x="4832" y="1673"/>
                    <a:pt x="4832" y="1673"/>
                  </a:cubicBezTo>
                  <a:cubicBezTo>
                    <a:pt x="4579" y="1602"/>
                    <a:pt x="4326" y="1406"/>
                    <a:pt x="4171" y="1278"/>
                  </a:cubicBezTo>
                  <a:cubicBezTo>
                    <a:pt x="3820" y="1012"/>
                    <a:pt x="3527" y="759"/>
                    <a:pt x="3315" y="368"/>
                  </a:cubicBezTo>
                  <a:cubicBezTo>
                    <a:pt x="3288" y="284"/>
                    <a:pt x="3244" y="182"/>
                    <a:pt x="3203" y="85"/>
                  </a:cubicBezTo>
                  <a:lnTo>
                    <a:pt x="3190" y="71"/>
                  </a:lnTo>
                  <a:cubicBezTo>
                    <a:pt x="3160" y="31"/>
                    <a:pt x="3106" y="0"/>
                    <a:pt x="30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3026115" y="4194189"/>
              <a:ext cx="311129" cy="383354"/>
            </a:xfrm>
            <a:custGeom>
              <a:avLst/>
              <a:gdLst/>
              <a:ahLst/>
              <a:cxnLst/>
              <a:rect l="l" t="t" r="r" b="b"/>
              <a:pathLst>
                <a:path w="3709" h="4570" extrusionOk="0">
                  <a:moveTo>
                    <a:pt x="1207" y="0"/>
                  </a:moveTo>
                  <a:cubicBezTo>
                    <a:pt x="1474" y="293"/>
                    <a:pt x="1686" y="630"/>
                    <a:pt x="1797" y="1025"/>
                  </a:cubicBezTo>
                  <a:cubicBezTo>
                    <a:pt x="1881" y="1305"/>
                    <a:pt x="1868" y="1588"/>
                    <a:pt x="1784" y="1868"/>
                  </a:cubicBezTo>
                  <a:cubicBezTo>
                    <a:pt x="1686" y="2178"/>
                    <a:pt x="1558" y="2373"/>
                    <a:pt x="1322" y="2569"/>
                  </a:cubicBezTo>
                  <a:cubicBezTo>
                    <a:pt x="1291" y="2590"/>
                    <a:pt x="1259" y="2599"/>
                    <a:pt x="1228" y="2599"/>
                  </a:cubicBezTo>
                  <a:cubicBezTo>
                    <a:pt x="1172" y="2599"/>
                    <a:pt x="1122" y="2569"/>
                    <a:pt x="1096" y="2515"/>
                  </a:cubicBezTo>
                  <a:cubicBezTo>
                    <a:pt x="941" y="2640"/>
                    <a:pt x="506" y="2990"/>
                    <a:pt x="0" y="3429"/>
                  </a:cubicBezTo>
                  <a:cubicBezTo>
                    <a:pt x="356" y="4128"/>
                    <a:pt x="1216" y="4570"/>
                    <a:pt x="2020" y="4570"/>
                  </a:cubicBezTo>
                  <a:cubicBezTo>
                    <a:pt x="2068" y="4570"/>
                    <a:pt x="2117" y="4568"/>
                    <a:pt x="2165" y="4565"/>
                  </a:cubicBezTo>
                  <a:cubicBezTo>
                    <a:pt x="2249" y="4524"/>
                    <a:pt x="2347" y="4467"/>
                    <a:pt x="2431" y="4396"/>
                  </a:cubicBezTo>
                  <a:cubicBezTo>
                    <a:pt x="2755" y="4157"/>
                    <a:pt x="3119" y="3904"/>
                    <a:pt x="3358" y="3567"/>
                  </a:cubicBezTo>
                  <a:cubicBezTo>
                    <a:pt x="3624" y="3203"/>
                    <a:pt x="3709" y="2653"/>
                    <a:pt x="3399" y="2289"/>
                  </a:cubicBezTo>
                  <a:cubicBezTo>
                    <a:pt x="3385" y="2276"/>
                    <a:pt x="3385" y="2276"/>
                    <a:pt x="3372" y="2249"/>
                  </a:cubicBezTo>
                  <a:cubicBezTo>
                    <a:pt x="3203" y="2134"/>
                    <a:pt x="3075" y="1996"/>
                    <a:pt x="2923" y="1726"/>
                  </a:cubicBezTo>
                  <a:cubicBezTo>
                    <a:pt x="2923" y="1713"/>
                    <a:pt x="2906" y="1699"/>
                    <a:pt x="2906" y="1686"/>
                  </a:cubicBezTo>
                  <a:cubicBezTo>
                    <a:pt x="2569" y="1278"/>
                    <a:pt x="2192" y="816"/>
                    <a:pt x="2192" y="816"/>
                  </a:cubicBezTo>
                  <a:lnTo>
                    <a:pt x="2205" y="816"/>
                  </a:lnTo>
                  <a:cubicBezTo>
                    <a:pt x="2148" y="786"/>
                    <a:pt x="2107" y="745"/>
                    <a:pt x="2080" y="715"/>
                  </a:cubicBezTo>
                  <a:cubicBezTo>
                    <a:pt x="1770" y="492"/>
                    <a:pt x="1504" y="253"/>
                    <a:pt x="120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8"/>
            <p:cNvSpPr/>
            <p:nvPr/>
          </p:nvSpPr>
          <p:spPr>
            <a:xfrm>
              <a:off x="2558288" y="4299800"/>
              <a:ext cx="588118" cy="469420"/>
            </a:xfrm>
            <a:custGeom>
              <a:avLst/>
              <a:gdLst/>
              <a:ahLst/>
              <a:cxnLst/>
              <a:rect l="l" t="t" r="r" b="b"/>
              <a:pathLst>
                <a:path w="7011" h="5596" extrusionOk="0">
                  <a:moveTo>
                    <a:pt x="5210" y="0"/>
                  </a:moveTo>
                  <a:cubicBezTo>
                    <a:pt x="5108" y="0"/>
                    <a:pt x="5006" y="7"/>
                    <a:pt x="4903" y="19"/>
                  </a:cubicBezTo>
                  <a:cubicBezTo>
                    <a:pt x="4664" y="46"/>
                    <a:pt x="4411" y="117"/>
                    <a:pt x="4185" y="201"/>
                  </a:cubicBezTo>
                  <a:cubicBezTo>
                    <a:pt x="4144" y="214"/>
                    <a:pt x="4101" y="231"/>
                    <a:pt x="4060" y="245"/>
                  </a:cubicBezTo>
                  <a:cubicBezTo>
                    <a:pt x="3372" y="511"/>
                    <a:pt x="2796" y="932"/>
                    <a:pt x="2290" y="1411"/>
                  </a:cubicBezTo>
                  <a:cubicBezTo>
                    <a:pt x="1518" y="2126"/>
                    <a:pt x="884" y="2996"/>
                    <a:pt x="183" y="3798"/>
                  </a:cubicBezTo>
                  <a:cubicBezTo>
                    <a:pt x="126" y="3855"/>
                    <a:pt x="72" y="3923"/>
                    <a:pt x="1" y="3980"/>
                  </a:cubicBezTo>
                  <a:lnTo>
                    <a:pt x="14" y="3994"/>
                  </a:lnTo>
                  <a:cubicBezTo>
                    <a:pt x="55" y="4091"/>
                    <a:pt x="99" y="4193"/>
                    <a:pt x="126" y="4277"/>
                  </a:cubicBezTo>
                  <a:cubicBezTo>
                    <a:pt x="338" y="4668"/>
                    <a:pt x="631" y="4921"/>
                    <a:pt x="982" y="5187"/>
                  </a:cubicBezTo>
                  <a:cubicBezTo>
                    <a:pt x="1137" y="5315"/>
                    <a:pt x="1390" y="5511"/>
                    <a:pt x="1643" y="5582"/>
                  </a:cubicBezTo>
                  <a:cubicBezTo>
                    <a:pt x="1643" y="5582"/>
                    <a:pt x="1656" y="5582"/>
                    <a:pt x="1656" y="5595"/>
                  </a:cubicBezTo>
                  <a:lnTo>
                    <a:pt x="1673" y="5595"/>
                  </a:lnTo>
                  <a:cubicBezTo>
                    <a:pt x="2148" y="5147"/>
                    <a:pt x="2641" y="4712"/>
                    <a:pt x="3133" y="4277"/>
                  </a:cubicBezTo>
                  <a:cubicBezTo>
                    <a:pt x="3173" y="4233"/>
                    <a:pt x="3217" y="4206"/>
                    <a:pt x="3258" y="4162"/>
                  </a:cubicBezTo>
                  <a:cubicBezTo>
                    <a:pt x="3807" y="3670"/>
                    <a:pt x="4792" y="2827"/>
                    <a:pt x="5577" y="2170"/>
                  </a:cubicBezTo>
                  <a:cubicBezTo>
                    <a:pt x="6083" y="1731"/>
                    <a:pt x="6518" y="1381"/>
                    <a:pt x="6673" y="1256"/>
                  </a:cubicBezTo>
                  <a:cubicBezTo>
                    <a:pt x="6686" y="1243"/>
                    <a:pt x="6700" y="1243"/>
                    <a:pt x="6713" y="1226"/>
                  </a:cubicBezTo>
                  <a:cubicBezTo>
                    <a:pt x="7010" y="932"/>
                    <a:pt x="6518" y="467"/>
                    <a:pt x="6309" y="315"/>
                  </a:cubicBezTo>
                  <a:cubicBezTo>
                    <a:pt x="5962" y="92"/>
                    <a:pt x="5592" y="0"/>
                    <a:pt x="5210" y="0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>
              <a:off x="2831502" y="4481747"/>
              <a:ext cx="376224" cy="232026"/>
            </a:xfrm>
            <a:custGeom>
              <a:avLst/>
              <a:gdLst/>
              <a:ahLst/>
              <a:cxnLst/>
              <a:rect l="l" t="t" r="r" b="b"/>
              <a:pathLst>
                <a:path w="4485" h="2766" extrusionOk="0">
                  <a:moveTo>
                    <a:pt x="2320" y="1"/>
                  </a:moveTo>
                  <a:cubicBezTo>
                    <a:pt x="1535" y="658"/>
                    <a:pt x="550" y="1501"/>
                    <a:pt x="1" y="1993"/>
                  </a:cubicBezTo>
                  <a:cubicBezTo>
                    <a:pt x="200" y="2233"/>
                    <a:pt x="409" y="2428"/>
                    <a:pt x="648" y="2641"/>
                  </a:cubicBezTo>
                  <a:cubicBezTo>
                    <a:pt x="692" y="2667"/>
                    <a:pt x="776" y="2725"/>
                    <a:pt x="817" y="2765"/>
                  </a:cubicBezTo>
                  <a:cubicBezTo>
                    <a:pt x="874" y="2738"/>
                    <a:pt x="945" y="2681"/>
                    <a:pt x="999" y="2654"/>
                  </a:cubicBezTo>
                  <a:cubicBezTo>
                    <a:pt x="1491" y="2401"/>
                    <a:pt x="1983" y="2148"/>
                    <a:pt x="2489" y="1953"/>
                  </a:cubicBezTo>
                  <a:cubicBezTo>
                    <a:pt x="3008" y="1754"/>
                    <a:pt x="3514" y="1545"/>
                    <a:pt x="4019" y="1332"/>
                  </a:cubicBezTo>
                  <a:cubicBezTo>
                    <a:pt x="4174" y="1278"/>
                    <a:pt x="4330" y="1221"/>
                    <a:pt x="4485" y="1137"/>
                  </a:cubicBezTo>
                  <a:lnTo>
                    <a:pt x="4485" y="1137"/>
                  </a:lnTo>
                  <a:cubicBezTo>
                    <a:pt x="4437" y="1140"/>
                    <a:pt x="4388" y="1142"/>
                    <a:pt x="4340" y="1142"/>
                  </a:cubicBezTo>
                  <a:cubicBezTo>
                    <a:pt x="3536" y="1142"/>
                    <a:pt x="2676" y="700"/>
                    <a:pt x="2320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3711875" y="3345357"/>
              <a:ext cx="355924" cy="375134"/>
            </a:xfrm>
            <a:custGeom>
              <a:avLst/>
              <a:gdLst/>
              <a:ahLst/>
              <a:cxnLst/>
              <a:rect l="l" t="t" r="r" b="b"/>
              <a:pathLst>
                <a:path w="4243" h="4472" extrusionOk="0">
                  <a:moveTo>
                    <a:pt x="1234" y="0"/>
                  </a:moveTo>
                  <a:cubicBezTo>
                    <a:pt x="814" y="0"/>
                    <a:pt x="390" y="104"/>
                    <a:pt x="1" y="285"/>
                  </a:cubicBezTo>
                  <a:lnTo>
                    <a:pt x="156" y="285"/>
                  </a:lnTo>
                  <a:cubicBezTo>
                    <a:pt x="547" y="285"/>
                    <a:pt x="955" y="329"/>
                    <a:pt x="1336" y="399"/>
                  </a:cubicBezTo>
                  <a:cubicBezTo>
                    <a:pt x="1447" y="413"/>
                    <a:pt x="1558" y="440"/>
                    <a:pt x="1660" y="467"/>
                  </a:cubicBezTo>
                  <a:cubicBezTo>
                    <a:pt x="1896" y="524"/>
                    <a:pt x="2121" y="608"/>
                    <a:pt x="2334" y="720"/>
                  </a:cubicBezTo>
                  <a:cubicBezTo>
                    <a:pt x="2880" y="1016"/>
                    <a:pt x="3328" y="1465"/>
                    <a:pt x="3554" y="2068"/>
                  </a:cubicBezTo>
                  <a:cubicBezTo>
                    <a:pt x="3821" y="2800"/>
                    <a:pt x="3864" y="3643"/>
                    <a:pt x="3581" y="4401"/>
                  </a:cubicBezTo>
                  <a:cubicBezTo>
                    <a:pt x="3581" y="4401"/>
                    <a:pt x="3598" y="4415"/>
                    <a:pt x="3612" y="4415"/>
                  </a:cubicBezTo>
                  <a:cubicBezTo>
                    <a:pt x="3659" y="4454"/>
                    <a:pt x="3705" y="4471"/>
                    <a:pt x="3747" y="4471"/>
                  </a:cubicBezTo>
                  <a:cubicBezTo>
                    <a:pt x="3829" y="4471"/>
                    <a:pt x="3898" y="4406"/>
                    <a:pt x="3935" y="4303"/>
                  </a:cubicBezTo>
                  <a:cubicBezTo>
                    <a:pt x="4087" y="3811"/>
                    <a:pt x="4242" y="3332"/>
                    <a:pt x="4229" y="2813"/>
                  </a:cubicBezTo>
                  <a:cubicBezTo>
                    <a:pt x="4215" y="2294"/>
                    <a:pt x="4047" y="1788"/>
                    <a:pt x="3723" y="1380"/>
                  </a:cubicBezTo>
                  <a:cubicBezTo>
                    <a:pt x="3457" y="1030"/>
                    <a:pt x="3092" y="720"/>
                    <a:pt x="2711" y="484"/>
                  </a:cubicBezTo>
                  <a:cubicBezTo>
                    <a:pt x="2543" y="369"/>
                    <a:pt x="2374" y="285"/>
                    <a:pt x="2206" y="200"/>
                  </a:cubicBezTo>
                  <a:cubicBezTo>
                    <a:pt x="2165" y="187"/>
                    <a:pt x="2135" y="173"/>
                    <a:pt x="2095" y="160"/>
                  </a:cubicBezTo>
                  <a:cubicBezTo>
                    <a:pt x="1818" y="51"/>
                    <a:pt x="1527" y="0"/>
                    <a:pt x="1234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3566838" y="3369180"/>
              <a:ext cx="469253" cy="476467"/>
            </a:xfrm>
            <a:custGeom>
              <a:avLst/>
              <a:gdLst/>
              <a:ahLst/>
              <a:cxnLst/>
              <a:rect l="l" t="t" r="r" b="b"/>
              <a:pathLst>
                <a:path w="5594" h="5680" extrusionOk="0">
                  <a:moveTo>
                    <a:pt x="1730" y="1"/>
                  </a:moveTo>
                  <a:cubicBezTo>
                    <a:pt x="1632" y="45"/>
                    <a:pt x="1548" y="98"/>
                    <a:pt x="1450" y="156"/>
                  </a:cubicBezTo>
                  <a:cubicBezTo>
                    <a:pt x="1056" y="395"/>
                    <a:pt x="718" y="719"/>
                    <a:pt x="466" y="1096"/>
                  </a:cubicBezTo>
                  <a:cubicBezTo>
                    <a:pt x="311" y="1322"/>
                    <a:pt x="142" y="1562"/>
                    <a:pt x="58" y="1815"/>
                  </a:cubicBezTo>
                  <a:cubicBezTo>
                    <a:pt x="0" y="1970"/>
                    <a:pt x="31" y="2152"/>
                    <a:pt x="101" y="2320"/>
                  </a:cubicBezTo>
                  <a:cubicBezTo>
                    <a:pt x="128" y="2404"/>
                    <a:pt x="169" y="2489"/>
                    <a:pt x="213" y="2560"/>
                  </a:cubicBezTo>
                  <a:cubicBezTo>
                    <a:pt x="337" y="2796"/>
                    <a:pt x="536" y="3008"/>
                    <a:pt x="691" y="3234"/>
                  </a:cubicBezTo>
                  <a:lnTo>
                    <a:pt x="705" y="3247"/>
                  </a:lnTo>
                  <a:cubicBezTo>
                    <a:pt x="705" y="3247"/>
                    <a:pt x="705" y="3261"/>
                    <a:pt x="718" y="3261"/>
                  </a:cubicBezTo>
                  <a:cubicBezTo>
                    <a:pt x="887" y="3500"/>
                    <a:pt x="1069" y="3753"/>
                    <a:pt x="1251" y="4006"/>
                  </a:cubicBezTo>
                  <a:cubicBezTo>
                    <a:pt x="1619" y="4498"/>
                    <a:pt x="1983" y="4973"/>
                    <a:pt x="2391" y="5408"/>
                  </a:cubicBezTo>
                  <a:cubicBezTo>
                    <a:pt x="2553" y="5581"/>
                    <a:pt x="2731" y="5679"/>
                    <a:pt x="2918" y="5679"/>
                  </a:cubicBezTo>
                  <a:cubicBezTo>
                    <a:pt x="3038" y="5679"/>
                    <a:pt x="3162" y="5638"/>
                    <a:pt x="3287" y="5550"/>
                  </a:cubicBezTo>
                  <a:cubicBezTo>
                    <a:pt x="3598" y="5354"/>
                    <a:pt x="3780" y="5172"/>
                    <a:pt x="3850" y="4805"/>
                  </a:cubicBezTo>
                  <a:cubicBezTo>
                    <a:pt x="3908" y="4525"/>
                    <a:pt x="3766" y="4313"/>
                    <a:pt x="3655" y="4060"/>
                  </a:cubicBezTo>
                  <a:cubicBezTo>
                    <a:pt x="3557" y="3807"/>
                    <a:pt x="3695" y="3571"/>
                    <a:pt x="3948" y="3470"/>
                  </a:cubicBezTo>
                  <a:cubicBezTo>
                    <a:pt x="4033" y="3439"/>
                    <a:pt x="4122" y="3425"/>
                    <a:pt x="4210" y="3425"/>
                  </a:cubicBezTo>
                  <a:cubicBezTo>
                    <a:pt x="4398" y="3425"/>
                    <a:pt x="4588" y="3488"/>
                    <a:pt x="4751" y="3584"/>
                  </a:cubicBezTo>
                  <a:cubicBezTo>
                    <a:pt x="4875" y="3638"/>
                    <a:pt x="4990" y="3740"/>
                    <a:pt x="5088" y="3837"/>
                  </a:cubicBezTo>
                  <a:cubicBezTo>
                    <a:pt x="5115" y="3864"/>
                    <a:pt x="5142" y="3891"/>
                    <a:pt x="5159" y="3935"/>
                  </a:cubicBezTo>
                  <a:cubicBezTo>
                    <a:pt x="5213" y="3992"/>
                    <a:pt x="5256" y="4060"/>
                    <a:pt x="5310" y="4117"/>
                  </a:cubicBezTo>
                  <a:cubicBezTo>
                    <a:pt x="5593" y="3359"/>
                    <a:pt x="5550" y="2516"/>
                    <a:pt x="5283" y="1784"/>
                  </a:cubicBezTo>
                  <a:cubicBezTo>
                    <a:pt x="5057" y="1181"/>
                    <a:pt x="4609" y="732"/>
                    <a:pt x="4063" y="436"/>
                  </a:cubicBezTo>
                  <a:cubicBezTo>
                    <a:pt x="3850" y="324"/>
                    <a:pt x="3625" y="240"/>
                    <a:pt x="3389" y="183"/>
                  </a:cubicBezTo>
                  <a:cubicBezTo>
                    <a:pt x="3287" y="156"/>
                    <a:pt x="3176" y="129"/>
                    <a:pt x="3065" y="115"/>
                  </a:cubicBezTo>
                  <a:cubicBezTo>
                    <a:pt x="2684" y="45"/>
                    <a:pt x="2276" y="1"/>
                    <a:pt x="1885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3363165" y="4132785"/>
              <a:ext cx="428820" cy="773420"/>
            </a:xfrm>
            <a:custGeom>
              <a:avLst/>
              <a:gdLst/>
              <a:ahLst/>
              <a:cxnLst/>
              <a:rect l="l" t="t" r="r" b="b"/>
              <a:pathLst>
                <a:path w="5112" h="9220" extrusionOk="0">
                  <a:moveTo>
                    <a:pt x="1" y="0"/>
                  </a:moveTo>
                  <a:cubicBezTo>
                    <a:pt x="112" y="284"/>
                    <a:pt x="223" y="506"/>
                    <a:pt x="321" y="746"/>
                  </a:cubicBezTo>
                  <a:cubicBezTo>
                    <a:pt x="379" y="874"/>
                    <a:pt x="436" y="985"/>
                    <a:pt x="490" y="1110"/>
                  </a:cubicBezTo>
                  <a:cubicBezTo>
                    <a:pt x="773" y="1224"/>
                    <a:pt x="689" y="1238"/>
                    <a:pt x="982" y="1379"/>
                  </a:cubicBezTo>
                  <a:cubicBezTo>
                    <a:pt x="1097" y="1433"/>
                    <a:pt x="1208" y="1447"/>
                    <a:pt x="1319" y="1464"/>
                  </a:cubicBezTo>
                  <a:cubicBezTo>
                    <a:pt x="1350" y="1464"/>
                    <a:pt x="1388" y="1461"/>
                    <a:pt x="1426" y="1461"/>
                  </a:cubicBezTo>
                  <a:cubicBezTo>
                    <a:pt x="1492" y="1461"/>
                    <a:pt x="1563" y="1468"/>
                    <a:pt x="1616" y="1504"/>
                  </a:cubicBezTo>
                  <a:cubicBezTo>
                    <a:pt x="1754" y="1615"/>
                    <a:pt x="1629" y="1757"/>
                    <a:pt x="1501" y="1801"/>
                  </a:cubicBezTo>
                  <a:cubicBezTo>
                    <a:pt x="1387" y="1847"/>
                    <a:pt x="1254" y="1875"/>
                    <a:pt x="1119" y="1875"/>
                  </a:cubicBezTo>
                  <a:cubicBezTo>
                    <a:pt x="1055" y="1875"/>
                    <a:pt x="991" y="1869"/>
                    <a:pt x="928" y="1855"/>
                  </a:cubicBezTo>
                  <a:lnTo>
                    <a:pt x="928" y="1855"/>
                  </a:lnTo>
                  <a:cubicBezTo>
                    <a:pt x="995" y="1885"/>
                    <a:pt x="1053" y="1925"/>
                    <a:pt x="1097" y="1952"/>
                  </a:cubicBezTo>
                  <a:cubicBezTo>
                    <a:pt x="1447" y="2165"/>
                    <a:pt x="1855" y="2333"/>
                    <a:pt x="2206" y="2542"/>
                  </a:cubicBezTo>
                  <a:cubicBezTo>
                    <a:pt x="2331" y="2613"/>
                    <a:pt x="2529" y="2711"/>
                    <a:pt x="2529" y="2880"/>
                  </a:cubicBezTo>
                  <a:cubicBezTo>
                    <a:pt x="2529" y="3008"/>
                    <a:pt x="2445" y="3048"/>
                    <a:pt x="2361" y="3048"/>
                  </a:cubicBezTo>
                  <a:cubicBezTo>
                    <a:pt x="2556" y="3132"/>
                    <a:pt x="2668" y="3301"/>
                    <a:pt x="2570" y="3416"/>
                  </a:cubicBezTo>
                  <a:cubicBezTo>
                    <a:pt x="2524" y="3477"/>
                    <a:pt x="2444" y="3496"/>
                    <a:pt x="2360" y="3496"/>
                  </a:cubicBezTo>
                  <a:cubicBezTo>
                    <a:pt x="2291" y="3496"/>
                    <a:pt x="2220" y="3483"/>
                    <a:pt x="2162" y="3470"/>
                  </a:cubicBezTo>
                  <a:cubicBezTo>
                    <a:pt x="2091" y="3443"/>
                    <a:pt x="1993" y="3402"/>
                    <a:pt x="1896" y="3358"/>
                  </a:cubicBezTo>
                  <a:lnTo>
                    <a:pt x="1896" y="3358"/>
                  </a:lnTo>
                  <a:cubicBezTo>
                    <a:pt x="1993" y="3429"/>
                    <a:pt x="2051" y="3513"/>
                    <a:pt x="2051" y="3598"/>
                  </a:cubicBezTo>
                  <a:cubicBezTo>
                    <a:pt x="2046" y="3696"/>
                    <a:pt x="1994" y="3731"/>
                    <a:pt x="1921" y="3731"/>
                  </a:cubicBezTo>
                  <a:cubicBezTo>
                    <a:pt x="1765" y="3731"/>
                    <a:pt x="1514" y="3570"/>
                    <a:pt x="1447" y="3540"/>
                  </a:cubicBezTo>
                  <a:cubicBezTo>
                    <a:pt x="1376" y="3513"/>
                    <a:pt x="1306" y="3470"/>
                    <a:pt x="1248" y="3443"/>
                  </a:cubicBezTo>
                  <a:lnTo>
                    <a:pt x="1248" y="3443"/>
                  </a:lnTo>
                  <a:cubicBezTo>
                    <a:pt x="1306" y="3709"/>
                    <a:pt x="1349" y="3975"/>
                    <a:pt x="1403" y="4245"/>
                  </a:cubicBezTo>
                  <a:cubicBezTo>
                    <a:pt x="1572" y="4960"/>
                    <a:pt x="1838" y="5678"/>
                    <a:pt x="2219" y="6322"/>
                  </a:cubicBezTo>
                  <a:cubicBezTo>
                    <a:pt x="2782" y="7279"/>
                    <a:pt x="3413" y="8206"/>
                    <a:pt x="3976" y="9160"/>
                  </a:cubicBezTo>
                  <a:cubicBezTo>
                    <a:pt x="3989" y="9160"/>
                    <a:pt x="3989" y="9174"/>
                    <a:pt x="3989" y="9174"/>
                  </a:cubicBezTo>
                  <a:cubicBezTo>
                    <a:pt x="4095" y="9213"/>
                    <a:pt x="4231" y="9219"/>
                    <a:pt x="4361" y="9219"/>
                  </a:cubicBezTo>
                  <a:cubicBezTo>
                    <a:pt x="4422" y="9219"/>
                    <a:pt x="4482" y="9218"/>
                    <a:pt x="4535" y="9218"/>
                  </a:cubicBezTo>
                  <a:cubicBezTo>
                    <a:pt x="4734" y="9201"/>
                    <a:pt x="4974" y="9187"/>
                    <a:pt x="5112" y="9032"/>
                  </a:cubicBezTo>
                  <a:cubicBezTo>
                    <a:pt x="5014" y="8881"/>
                    <a:pt x="4974" y="8682"/>
                    <a:pt x="4903" y="8500"/>
                  </a:cubicBezTo>
                  <a:cubicBezTo>
                    <a:pt x="4734" y="8092"/>
                    <a:pt x="4552" y="7684"/>
                    <a:pt x="4411" y="7262"/>
                  </a:cubicBezTo>
                  <a:cubicBezTo>
                    <a:pt x="4299" y="6912"/>
                    <a:pt x="4215" y="6561"/>
                    <a:pt x="4131" y="6211"/>
                  </a:cubicBezTo>
                  <a:cubicBezTo>
                    <a:pt x="4047" y="5914"/>
                    <a:pt x="4016" y="5607"/>
                    <a:pt x="3932" y="5310"/>
                  </a:cubicBezTo>
                  <a:cubicBezTo>
                    <a:pt x="3848" y="4987"/>
                    <a:pt x="3763" y="4666"/>
                    <a:pt x="3666" y="4343"/>
                  </a:cubicBezTo>
                  <a:cubicBezTo>
                    <a:pt x="3541" y="4006"/>
                    <a:pt x="3355" y="3722"/>
                    <a:pt x="3187" y="3402"/>
                  </a:cubicBezTo>
                  <a:cubicBezTo>
                    <a:pt x="2921" y="2896"/>
                    <a:pt x="2867" y="2320"/>
                    <a:pt x="2782" y="1757"/>
                  </a:cubicBezTo>
                  <a:cubicBezTo>
                    <a:pt x="2681" y="1167"/>
                    <a:pt x="2627" y="843"/>
                    <a:pt x="2374" y="311"/>
                  </a:cubicBezTo>
                  <a:cubicBezTo>
                    <a:pt x="2342" y="312"/>
                    <a:pt x="2310" y="312"/>
                    <a:pt x="2277" y="312"/>
                  </a:cubicBezTo>
                  <a:cubicBezTo>
                    <a:pt x="1855" y="312"/>
                    <a:pt x="1422" y="234"/>
                    <a:pt x="1097" y="156"/>
                  </a:cubicBezTo>
                  <a:cubicBezTo>
                    <a:pt x="716" y="71"/>
                    <a:pt x="352" y="14"/>
                    <a:pt x="1" y="0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2595953" y="3542319"/>
              <a:ext cx="1112399" cy="616723"/>
            </a:xfrm>
            <a:custGeom>
              <a:avLst/>
              <a:gdLst/>
              <a:ahLst/>
              <a:cxnLst/>
              <a:rect l="l" t="t" r="r" b="b"/>
              <a:pathLst>
                <a:path w="13261" h="7352" extrusionOk="0">
                  <a:moveTo>
                    <a:pt x="9788" y="0"/>
                  </a:moveTo>
                  <a:cubicBezTo>
                    <a:pt x="9376" y="0"/>
                    <a:pt x="8963" y="63"/>
                    <a:pt x="8557" y="142"/>
                  </a:cubicBezTo>
                  <a:cubicBezTo>
                    <a:pt x="8372" y="172"/>
                    <a:pt x="8189" y="212"/>
                    <a:pt x="7994" y="256"/>
                  </a:cubicBezTo>
                  <a:cubicBezTo>
                    <a:pt x="7347" y="411"/>
                    <a:pt x="6686" y="593"/>
                    <a:pt x="6055" y="816"/>
                  </a:cubicBezTo>
                  <a:cubicBezTo>
                    <a:pt x="5732" y="930"/>
                    <a:pt x="253" y="2812"/>
                    <a:pt x="0" y="2883"/>
                  </a:cubicBezTo>
                  <a:cubicBezTo>
                    <a:pt x="14" y="2896"/>
                    <a:pt x="44" y="2909"/>
                    <a:pt x="58" y="2923"/>
                  </a:cubicBezTo>
                  <a:cubicBezTo>
                    <a:pt x="142" y="2994"/>
                    <a:pt x="226" y="3065"/>
                    <a:pt x="297" y="3135"/>
                  </a:cubicBezTo>
                  <a:cubicBezTo>
                    <a:pt x="310" y="3149"/>
                    <a:pt x="324" y="3162"/>
                    <a:pt x="351" y="3176"/>
                  </a:cubicBezTo>
                  <a:cubicBezTo>
                    <a:pt x="449" y="3260"/>
                    <a:pt x="550" y="3361"/>
                    <a:pt x="634" y="3459"/>
                  </a:cubicBezTo>
                  <a:cubicBezTo>
                    <a:pt x="745" y="3557"/>
                    <a:pt x="830" y="3668"/>
                    <a:pt x="927" y="3783"/>
                  </a:cubicBezTo>
                  <a:cubicBezTo>
                    <a:pt x="1238" y="4147"/>
                    <a:pt x="1629" y="4555"/>
                    <a:pt x="1770" y="4862"/>
                  </a:cubicBezTo>
                  <a:cubicBezTo>
                    <a:pt x="2151" y="5017"/>
                    <a:pt x="2529" y="5185"/>
                    <a:pt x="2893" y="5354"/>
                  </a:cubicBezTo>
                  <a:cubicBezTo>
                    <a:pt x="2853" y="5172"/>
                    <a:pt x="2853" y="4990"/>
                    <a:pt x="2879" y="4835"/>
                  </a:cubicBezTo>
                  <a:cubicBezTo>
                    <a:pt x="2937" y="4373"/>
                    <a:pt x="3301" y="4036"/>
                    <a:pt x="3625" y="3739"/>
                  </a:cubicBezTo>
                  <a:cubicBezTo>
                    <a:pt x="4130" y="3290"/>
                    <a:pt x="4693" y="2896"/>
                    <a:pt x="5297" y="2572"/>
                  </a:cubicBezTo>
                  <a:cubicBezTo>
                    <a:pt x="5590" y="2434"/>
                    <a:pt x="5887" y="2293"/>
                    <a:pt x="6197" y="2181"/>
                  </a:cubicBezTo>
                  <a:cubicBezTo>
                    <a:pt x="6224" y="2053"/>
                    <a:pt x="6295" y="1969"/>
                    <a:pt x="6406" y="1912"/>
                  </a:cubicBezTo>
                  <a:cubicBezTo>
                    <a:pt x="6672" y="1574"/>
                    <a:pt x="6996" y="1281"/>
                    <a:pt x="7390" y="1069"/>
                  </a:cubicBezTo>
                  <a:cubicBezTo>
                    <a:pt x="7572" y="971"/>
                    <a:pt x="7950" y="846"/>
                    <a:pt x="8287" y="762"/>
                  </a:cubicBezTo>
                  <a:cubicBezTo>
                    <a:pt x="8503" y="712"/>
                    <a:pt x="8727" y="682"/>
                    <a:pt x="8952" y="682"/>
                  </a:cubicBezTo>
                  <a:cubicBezTo>
                    <a:pt x="9111" y="682"/>
                    <a:pt x="9270" y="697"/>
                    <a:pt x="9427" y="732"/>
                  </a:cubicBezTo>
                  <a:cubicBezTo>
                    <a:pt x="9932" y="833"/>
                    <a:pt x="10354" y="1086"/>
                    <a:pt x="10748" y="1507"/>
                  </a:cubicBezTo>
                  <a:cubicBezTo>
                    <a:pt x="10846" y="1605"/>
                    <a:pt x="10917" y="1716"/>
                    <a:pt x="10984" y="1827"/>
                  </a:cubicBezTo>
                  <a:cubicBezTo>
                    <a:pt x="11139" y="2080"/>
                    <a:pt x="11224" y="2363"/>
                    <a:pt x="11254" y="2657"/>
                  </a:cubicBezTo>
                  <a:cubicBezTo>
                    <a:pt x="11308" y="3176"/>
                    <a:pt x="11153" y="3725"/>
                    <a:pt x="10833" y="4160"/>
                  </a:cubicBezTo>
                  <a:cubicBezTo>
                    <a:pt x="10549" y="4555"/>
                    <a:pt x="10243" y="4794"/>
                    <a:pt x="9777" y="4946"/>
                  </a:cubicBezTo>
                  <a:cubicBezTo>
                    <a:pt x="9160" y="5172"/>
                    <a:pt x="8456" y="5300"/>
                    <a:pt x="7798" y="5327"/>
                  </a:cubicBezTo>
                  <a:lnTo>
                    <a:pt x="7798" y="5229"/>
                  </a:lnTo>
                  <a:cubicBezTo>
                    <a:pt x="7770" y="5243"/>
                    <a:pt x="7739" y="5250"/>
                    <a:pt x="7707" y="5250"/>
                  </a:cubicBezTo>
                  <a:cubicBezTo>
                    <a:pt x="7647" y="5250"/>
                    <a:pt x="7584" y="5223"/>
                    <a:pt x="7529" y="5158"/>
                  </a:cubicBezTo>
                  <a:cubicBezTo>
                    <a:pt x="7431" y="5229"/>
                    <a:pt x="7333" y="5283"/>
                    <a:pt x="7235" y="5327"/>
                  </a:cubicBezTo>
                  <a:cubicBezTo>
                    <a:pt x="7053" y="5398"/>
                    <a:pt x="6841" y="5452"/>
                    <a:pt x="6632" y="5468"/>
                  </a:cubicBezTo>
                  <a:lnTo>
                    <a:pt x="6379" y="5468"/>
                  </a:lnTo>
                  <a:cubicBezTo>
                    <a:pt x="6659" y="5748"/>
                    <a:pt x="6925" y="6042"/>
                    <a:pt x="7192" y="6352"/>
                  </a:cubicBezTo>
                  <a:cubicBezTo>
                    <a:pt x="7431" y="6618"/>
                    <a:pt x="7684" y="6884"/>
                    <a:pt x="7937" y="7154"/>
                  </a:cubicBezTo>
                  <a:cubicBezTo>
                    <a:pt x="8269" y="7069"/>
                    <a:pt x="8612" y="7036"/>
                    <a:pt x="8955" y="7036"/>
                  </a:cubicBezTo>
                  <a:cubicBezTo>
                    <a:pt x="9019" y="7036"/>
                    <a:pt x="9083" y="7037"/>
                    <a:pt x="9147" y="7039"/>
                  </a:cubicBezTo>
                  <a:cubicBezTo>
                    <a:pt x="9498" y="7053"/>
                    <a:pt x="9862" y="7110"/>
                    <a:pt x="10243" y="7195"/>
                  </a:cubicBezTo>
                  <a:cubicBezTo>
                    <a:pt x="10568" y="7273"/>
                    <a:pt x="11001" y="7351"/>
                    <a:pt x="11423" y="7351"/>
                  </a:cubicBezTo>
                  <a:cubicBezTo>
                    <a:pt x="11456" y="7351"/>
                    <a:pt x="11488" y="7351"/>
                    <a:pt x="11520" y="7350"/>
                  </a:cubicBezTo>
                  <a:cubicBezTo>
                    <a:pt x="11898" y="7336"/>
                    <a:pt x="12279" y="7238"/>
                    <a:pt x="12532" y="6999"/>
                  </a:cubicBezTo>
                  <a:cubicBezTo>
                    <a:pt x="12967" y="6591"/>
                    <a:pt x="13149" y="6015"/>
                    <a:pt x="13206" y="5425"/>
                  </a:cubicBezTo>
                  <a:cubicBezTo>
                    <a:pt x="13220" y="5101"/>
                    <a:pt x="13260" y="4750"/>
                    <a:pt x="13193" y="4413"/>
                  </a:cubicBezTo>
                  <a:cubicBezTo>
                    <a:pt x="13162" y="4302"/>
                    <a:pt x="13108" y="4120"/>
                    <a:pt x="13064" y="4005"/>
                  </a:cubicBezTo>
                  <a:cubicBezTo>
                    <a:pt x="12953" y="4036"/>
                    <a:pt x="12855" y="4063"/>
                    <a:pt x="12741" y="4089"/>
                  </a:cubicBezTo>
                  <a:cubicBezTo>
                    <a:pt x="12754" y="4187"/>
                    <a:pt x="12727" y="4342"/>
                    <a:pt x="12700" y="4440"/>
                  </a:cubicBezTo>
                  <a:cubicBezTo>
                    <a:pt x="12545" y="5030"/>
                    <a:pt x="12067" y="5691"/>
                    <a:pt x="11507" y="5903"/>
                  </a:cubicBezTo>
                  <a:cubicBezTo>
                    <a:pt x="11827" y="5313"/>
                    <a:pt x="12110" y="4723"/>
                    <a:pt x="12249" y="4063"/>
                  </a:cubicBezTo>
                  <a:cubicBezTo>
                    <a:pt x="12292" y="3921"/>
                    <a:pt x="12319" y="3766"/>
                    <a:pt x="12333" y="3614"/>
                  </a:cubicBezTo>
                  <a:cubicBezTo>
                    <a:pt x="12417" y="2953"/>
                    <a:pt x="12319" y="2279"/>
                    <a:pt x="12151" y="1632"/>
                  </a:cubicBezTo>
                  <a:cubicBezTo>
                    <a:pt x="12137" y="1547"/>
                    <a:pt x="12110" y="1450"/>
                    <a:pt x="12067" y="1365"/>
                  </a:cubicBezTo>
                  <a:cubicBezTo>
                    <a:pt x="11787" y="691"/>
                    <a:pt x="11210" y="226"/>
                    <a:pt x="10509" y="74"/>
                  </a:cubicBezTo>
                  <a:cubicBezTo>
                    <a:pt x="10270" y="22"/>
                    <a:pt x="10029" y="0"/>
                    <a:pt x="9788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3250088" y="3765117"/>
              <a:ext cx="294436" cy="224057"/>
            </a:xfrm>
            <a:custGeom>
              <a:avLst/>
              <a:gdLst/>
              <a:ahLst/>
              <a:cxnLst/>
              <a:rect l="l" t="t" r="r" b="b"/>
              <a:pathLst>
                <a:path w="3510" h="2671" extrusionOk="0">
                  <a:moveTo>
                    <a:pt x="3456" y="1"/>
                  </a:moveTo>
                  <a:lnTo>
                    <a:pt x="3456" y="1"/>
                  </a:lnTo>
                  <a:cubicBezTo>
                    <a:pt x="2613" y="227"/>
                    <a:pt x="1248" y="648"/>
                    <a:pt x="196" y="941"/>
                  </a:cubicBezTo>
                  <a:cubicBezTo>
                    <a:pt x="294" y="1278"/>
                    <a:pt x="351" y="1616"/>
                    <a:pt x="338" y="1996"/>
                  </a:cubicBezTo>
                  <a:cubicBezTo>
                    <a:pt x="338" y="2206"/>
                    <a:pt x="196" y="2502"/>
                    <a:pt x="0" y="2573"/>
                  </a:cubicBezTo>
                  <a:lnTo>
                    <a:pt x="0" y="2671"/>
                  </a:lnTo>
                  <a:cubicBezTo>
                    <a:pt x="658" y="2644"/>
                    <a:pt x="1362" y="2516"/>
                    <a:pt x="1979" y="2290"/>
                  </a:cubicBezTo>
                  <a:cubicBezTo>
                    <a:pt x="2445" y="2138"/>
                    <a:pt x="2751" y="1899"/>
                    <a:pt x="3035" y="1504"/>
                  </a:cubicBezTo>
                  <a:cubicBezTo>
                    <a:pt x="3355" y="1069"/>
                    <a:pt x="3510" y="520"/>
                    <a:pt x="3456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3240441" y="3695577"/>
              <a:ext cx="299637" cy="148560"/>
            </a:xfrm>
            <a:custGeom>
              <a:avLst/>
              <a:gdLst/>
              <a:ahLst/>
              <a:cxnLst/>
              <a:rect l="l" t="t" r="r" b="b"/>
              <a:pathLst>
                <a:path w="3572" h="1771" extrusionOk="0">
                  <a:moveTo>
                    <a:pt x="3301" y="0"/>
                  </a:moveTo>
                  <a:cubicBezTo>
                    <a:pt x="2418" y="253"/>
                    <a:pt x="1026" y="661"/>
                    <a:pt x="1" y="958"/>
                  </a:cubicBezTo>
                  <a:cubicBezTo>
                    <a:pt x="129" y="1224"/>
                    <a:pt x="227" y="1490"/>
                    <a:pt x="311" y="1770"/>
                  </a:cubicBezTo>
                  <a:cubicBezTo>
                    <a:pt x="1363" y="1477"/>
                    <a:pt x="2728" y="1056"/>
                    <a:pt x="3571" y="830"/>
                  </a:cubicBezTo>
                  <a:cubicBezTo>
                    <a:pt x="3541" y="536"/>
                    <a:pt x="3456" y="253"/>
                    <a:pt x="3301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3133236" y="3599445"/>
              <a:ext cx="384193" cy="176494"/>
            </a:xfrm>
            <a:custGeom>
              <a:avLst/>
              <a:gdLst/>
              <a:ahLst/>
              <a:cxnLst/>
              <a:rect l="l" t="t" r="r" b="b"/>
              <a:pathLst>
                <a:path w="4580" h="2104" extrusionOk="0">
                  <a:moveTo>
                    <a:pt x="2547" y="1"/>
                  </a:moveTo>
                  <a:cubicBezTo>
                    <a:pt x="2322" y="1"/>
                    <a:pt x="2098" y="31"/>
                    <a:pt x="1882" y="81"/>
                  </a:cubicBezTo>
                  <a:cubicBezTo>
                    <a:pt x="1545" y="165"/>
                    <a:pt x="1167" y="290"/>
                    <a:pt x="985" y="388"/>
                  </a:cubicBezTo>
                  <a:cubicBezTo>
                    <a:pt x="591" y="600"/>
                    <a:pt x="267" y="893"/>
                    <a:pt x="1" y="1217"/>
                  </a:cubicBezTo>
                  <a:cubicBezTo>
                    <a:pt x="102" y="1160"/>
                    <a:pt x="226" y="1132"/>
                    <a:pt x="350" y="1132"/>
                  </a:cubicBezTo>
                  <a:cubicBezTo>
                    <a:pt x="466" y="1132"/>
                    <a:pt x="581" y="1156"/>
                    <a:pt x="675" y="1204"/>
                  </a:cubicBezTo>
                  <a:cubicBezTo>
                    <a:pt x="985" y="1372"/>
                    <a:pt x="1124" y="1767"/>
                    <a:pt x="1265" y="2060"/>
                  </a:cubicBezTo>
                  <a:cubicBezTo>
                    <a:pt x="1265" y="2073"/>
                    <a:pt x="1265" y="2090"/>
                    <a:pt x="1279" y="2104"/>
                  </a:cubicBezTo>
                  <a:cubicBezTo>
                    <a:pt x="2304" y="1807"/>
                    <a:pt x="3696" y="1399"/>
                    <a:pt x="4579" y="1146"/>
                  </a:cubicBezTo>
                  <a:cubicBezTo>
                    <a:pt x="4512" y="1035"/>
                    <a:pt x="4441" y="924"/>
                    <a:pt x="4343" y="826"/>
                  </a:cubicBezTo>
                  <a:cubicBezTo>
                    <a:pt x="3949" y="405"/>
                    <a:pt x="3527" y="152"/>
                    <a:pt x="3022" y="51"/>
                  </a:cubicBezTo>
                  <a:cubicBezTo>
                    <a:pt x="2865" y="16"/>
                    <a:pt x="2706" y="1"/>
                    <a:pt x="2547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2835193" y="3717219"/>
              <a:ext cx="492740" cy="579561"/>
            </a:xfrm>
            <a:custGeom>
              <a:avLst/>
              <a:gdLst/>
              <a:ahLst/>
              <a:cxnLst/>
              <a:rect l="l" t="t" r="r" b="b"/>
              <a:pathLst>
                <a:path w="5874" h="6909" extrusionOk="0">
                  <a:moveTo>
                    <a:pt x="3716" y="1"/>
                  </a:moveTo>
                  <a:cubicBezTo>
                    <a:pt x="3681" y="1"/>
                    <a:pt x="3645" y="4"/>
                    <a:pt x="3611" y="12"/>
                  </a:cubicBezTo>
                  <a:cubicBezTo>
                    <a:pt x="3540" y="25"/>
                    <a:pt x="3497" y="39"/>
                    <a:pt x="3470" y="52"/>
                  </a:cubicBezTo>
                  <a:cubicBezTo>
                    <a:pt x="3429" y="66"/>
                    <a:pt x="3385" y="79"/>
                    <a:pt x="3345" y="96"/>
                  </a:cubicBezTo>
                  <a:cubicBezTo>
                    <a:pt x="3035" y="208"/>
                    <a:pt x="2738" y="349"/>
                    <a:pt x="2445" y="487"/>
                  </a:cubicBezTo>
                  <a:cubicBezTo>
                    <a:pt x="1841" y="811"/>
                    <a:pt x="1278" y="1205"/>
                    <a:pt x="773" y="1654"/>
                  </a:cubicBezTo>
                  <a:cubicBezTo>
                    <a:pt x="449" y="1951"/>
                    <a:pt x="85" y="2288"/>
                    <a:pt x="27" y="2750"/>
                  </a:cubicBezTo>
                  <a:cubicBezTo>
                    <a:pt x="1" y="2905"/>
                    <a:pt x="1" y="3087"/>
                    <a:pt x="41" y="3269"/>
                  </a:cubicBezTo>
                  <a:cubicBezTo>
                    <a:pt x="901" y="3663"/>
                    <a:pt x="1700" y="4112"/>
                    <a:pt x="2458" y="4745"/>
                  </a:cubicBezTo>
                  <a:cubicBezTo>
                    <a:pt x="2809" y="5039"/>
                    <a:pt x="3190" y="5335"/>
                    <a:pt x="3483" y="5686"/>
                  </a:cubicBezTo>
                  <a:cubicBezTo>
                    <a:pt x="3780" y="5939"/>
                    <a:pt x="4046" y="6178"/>
                    <a:pt x="4356" y="6401"/>
                  </a:cubicBezTo>
                  <a:cubicBezTo>
                    <a:pt x="4383" y="6431"/>
                    <a:pt x="4424" y="6472"/>
                    <a:pt x="4481" y="6502"/>
                  </a:cubicBezTo>
                  <a:cubicBezTo>
                    <a:pt x="4623" y="6613"/>
                    <a:pt x="4805" y="6768"/>
                    <a:pt x="4916" y="6853"/>
                  </a:cubicBezTo>
                  <a:cubicBezTo>
                    <a:pt x="4930" y="6866"/>
                    <a:pt x="4930" y="6866"/>
                    <a:pt x="4946" y="6866"/>
                  </a:cubicBezTo>
                  <a:cubicBezTo>
                    <a:pt x="4990" y="6892"/>
                    <a:pt x="5035" y="6909"/>
                    <a:pt x="5081" y="6909"/>
                  </a:cubicBezTo>
                  <a:cubicBezTo>
                    <a:pt x="5105" y="6909"/>
                    <a:pt x="5130" y="6904"/>
                    <a:pt x="5155" y="6893"/>
                  </a:cubicBezTo>
                  <a:cubicBezTo>
                    <a:pt x="5213" y="6866"/>
                    <a:pt x="5253" y="6853"/>
                    <a:pt x="5284" y="6839"/>
                  </a:cubicBezTo>
                  <a:cubicBezTo>
                    <a:pt x="5435" y="6755"/>
                    <a:pt x="5563" y="6627"/>
                    <a:pt x="5675" y="6502"/>
                  </a:cubicBezTo>
                  <a:cubicBezTo>
                    <a:pt x="5789" y="6360"/>
                    <a:pt x="5843" y="6178"/>
                    <a:pt x="5857" y="5996"/>
                  </a:cubicBezTo>
                  <a:cubicBezTo>
                    <a:pt x="5873" y="5925"/>
                    <a:pt x="5843" y="5855"/>
                    <a:pt x="5789" y="5811"/>
                  </a:cubicBezTo>
                  <a:cubicBezTo>
                    <a:pt x="5550" y="5575"/>
                    <a:pt x="5310" y="5322"/>
                    <a:pt x="5085" y="5069"/>
                  </a:cubicBezTo>
                  <a:cubicBezTo>
                    <a:pt x="4832" y="4799"/>
                    <a:pt x="4579" y="4533"/>
                    <a:pt x="4340" y="4267"/>
                  </a:cubicBezTo>
                  <a:cubicBezTo>
                    <a:pt x="4073" y="3957"/>
                    <a:pt x="3807" y="3663"/>
                    <a:pt x="3527" y="3383"/>
                  </a:cubicBezTo>
                  <a:lnTo>
                    <a:pt x="3780" y="3383"/>
                  </a:lnTo>
                  <a:cubicBezTo>
                    <a:pt x="3989" y="3367"/>
                    <a:pt x="4201" y="3313"/>
                    <a:pt x="4383" y="3242"/>
                  </a:cubicBezTo>
                  <a:cubicBezTo>
                    <a:pt x="4481" y="3198"/>
                    <a:pt x="4579" y="3144"/>
                    <a:pt x="4677" y="3073"/>
                  </a:cubicBezTo>
                  <a:cubicBezTo>
                    <a:pt x="4734" y="3029"/>
                    <a:pt x="4791" y="2975"/>
                    <a:pt x="4832" y="2918"/>
                  </a:cubicBezTo>
                  <a:cubicBezTo>
                    <a:pt x="4876" y="2878"/>
                    <a:pt x="4903" y="2820"/>
                    <a:pt x="4916" y="2750"/>
                  </a:cubicBezTo>
                  <a:cubicBezTo>
                    <a:pt x="4930" y="2554"/>
                    <a:pt x="4889" y="2342"/>
                    <a:pt x="4862" y="2146"/>
                  </a:cubicBezTo>
                  <a:cubicBezTo>
                    <a:pt x="4818" y="1907"/>
                    <a:pt x="4747" y="1667"/>
                    <a:pt x="4677" y="1428"/>
                  </a:cubicBezTo>
                  <a:cubicBezTo>
                    <a:pt x="4592" y="1219"/>
                    <a:pt x="4508" y="1023"/>
                    <a:pt x="4424" y="824"/>
                  </a:cubicBezTo>
                  <a:cubicBezTo>
                    <a:pt x="4340" y="629"/>
                    <a:pt x="4255" y="417"/>
                    <a:pt x="4144" y="234"/>
                  </a:cubicBezTo>
                  <a:cubicBezTo>
                    <a:pt x="4052" y="84"/>
                    <a:pt x="3882" y="1"/>
                    <a:pt x="3716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3115704" y="3694318"/>
              <a:ext cx="163827" cy="288481"/>
            </a:xfrm>
            <a:custGeom>
              <a:avLst/>
              <a:gdLst/>
              <a:ahLst/>
              <a:cxnLst/>
              <a:rect l="l" t="t" r="r" b="b"/>
              <a:pathLst>
                <a:path w="1953" h="3439" extrusionOk="0">
                  <a:moveTo>
                    <a:pt x="559" y="1"/>
                  </a:moveTo>
                  <a:cubicBezTo>
                    <a:pt x="435" y="1"/>
                    <a:pt x="311" y="29"/>
                    <a:pt x="210" y="86"/>
                  </a:cubicBezTo>
                  <a:cubicBezTo>
                    <a:pt x="99" y="157"/>
                    <a:pt x="28" y="241"/>
                    <a:pt x="1" y="369"/>
                  </a:cubicBezTo>
                  <a:cubicBezTo>
                    <a:pt x="41" y="352"/>
                    <a:pt x="85" y="339"/>
                    <a:pt x="126" y="325"/>
                  </a:cubicBezTo>
                  <a:cubicBezTo>
                    <a:pt x="153" y="312"/>
                    <a:pt x="196" y="298"/>
                    <a:pt x="267" y="285"/>
                  </a:cubicBezTo>
                  <a:cubicBezTo>
                    <a:pt x="301" y="277"/>
                    <a:pt x="337" y="274"/>
                    <a:pt x="372" y="274"/>
                  </a:cubicBezTo>
                  <a:cubicBezTo>
                    <a:pt x="538" y="274"/>
                    <a:pt x="708" y="357"/>
                    <a:pt x="800" y="507"/>
                  </a:cubicBezTo>
                  <a:cubicBezTo>
                    <a:pt x="911" y="690"/>
                    <a:pt x="996" y="902"/>
                    <a:pt x="1080" y="1097"/>
                  </a:cubicBezTo>
                  <a:cubicBezTo>
                    <a:pt x="1164" y="1296"/>
                    <a:pt x="1248" y="1492"/>
                    <a:pt x="1333" y="1701"/>
                  </a:cubicBezTo>
                  <a:cubicBezTo>
                    <a:pt x="1403" y="1940"/>
                    <a:pt x="1474" y="2180"/>
                    <a:pt x="1518" y="2419"/>
                  </a:cubicBezTo>
                  <a:cubicBezTo>
                    <a:pt x="1545" y="2615"/>
                    <a:pt x="1586" y="2827"/>
                    <a:pt x="1572" y="3023"/>
                  </a:cubicBezTo>
                  <a:cubicBezTo>
                    <a:pt x="1559" y="3093"/>
                    <a:pt x="1532" y="3151"/>
                    <a:pt x="1488" y="3191"/>
                  </a:cubicBezTo>
                  <a:cubicBezTo>
                    <a:pt x="1447" y="3248"/>
                    <a:pt x="1390" y="3302"/>
                    <a:pt x="1333" y="3346"/>
                  </a:cubicBezTo>
                  <a:cubicBezTo>
                    <a:pt x="1388" y="3411"/>
                    <a:pt x="1451" y="3438"/>
                    <a:pt x="1511" y="3438"/>
                  </a:cubicBezTo>
                  <a:cubicBezTo>
                    <a:pt x="1543" y="3438"/>
                    <a:pt x="1574" y="3431"/>
                    <a:pt x="1602" y="3417"/>
                  </a:cubicBezTo>
                  <a:cubicBezTo>
                    <a:pt x="1798" y="3346"/>
                    <a:pt x="1940" y="3050"/>
                    <a:pt x="1940" y="2840"/>
                  </a:cubicBezTo>
                  <a:cubicBezTo>
                    <a:pt x="1953" y="2460"/>
                    <a:pt x="1896" y="2122"/>
                    <a:pt x="1798" y="1785"/>
                  </a:cubicBezTo>
                  <a:cubicBezTo>
                    <a:pt x="1714" y="1505"/>
                    <a:pt x="1616" y="1239"/>
                    <a:pt x="1488" y="973"/>
                  </a:cubicBezTo>
                  <a:cubicBezTo>
                    <a:pt x="1474" y="959"/>
                    <a:pt x="1474" y="942"/>
                    <a:pt x="1474" y="929"/>
                  </a:cubicBezTo>
                  <a:cubicBezTo>
                    <a:pt x="1333" y="636"/>
                    <a:pt x="1194" y="241"/>
                    <a:pt x="884" y="73"/>
                  </a:cubicBezTo>
                  <a:cubicBezTo>
                    <a:pt x="790" y="25"/>
                    <a:pt x="675" y="1"/>
                    <a:pt x="55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2495794" y="3832477"/>
              <a:ext cx="688193" cy="579813"/>
            </a:xfrm>
            <a:custGeom>
              <a:avLst/>
              <a:gdLst/>
              <a:ahLst/>
              <a:cxnLst/>
              <a:rect l="l" t="t" r="r" b="b"/>
              <a:pathLst>
                <a:path w="8204" h="6912" extrusionOk="0">
                  <a:moveTo>
                    <a:pt x="1828" y="0"/>
                  </a:moveTo>
                  <a:cubicBezTo>
                    <a:pt x="1531" y="196"/>
                    <a:pt x="928" y="617"/>
                    <a:pt x="732" y="745"/>
                  </a:cubicBezTo>
                  <a:cubicBezTo>
                    <a:pt x="227" y="1082"/>
                    <a:pt x="1" y="1740"/>
                    <a:pt x="240" y="2303"/>
                  </a:cubicBezTo>
                  <a:cubicBezTo>
                    <a:pt x="281" y="2400"/>
                    <a:pt x="338" y="2485"/>
                    <a:pt x="395" y="2556"/>
                  </a:cubicBezTo>
                  <a:cubicBezTo>
                    <a:pt x="901" y="3146"/>
                    <a:pt x="1953" y="3385"/>
                    <a:pt x="2654" y="3624"/>
                  </a:cubicBezTo>
                  <a:cubicBezTo>
                    <a:pt x="3430" y="3877"/>
                    <a:pt x="4256" y="4170"/>
                    <a:pt x="4876" y="4706"/>
                  </a:cubicBezTo>
                  <a:cubicBezTo>
                    <a:pt x="5129" y="4916"/>
                    <a:pt x="5466" y="5239"/>
                    <a:pt x="5648" y="5590"/>
                  </a:cubicBezTo>
                  <a:cubicBezTo>
                    <a:pt x="5751" y="5578"/>
                    <a:pt x="5853" y="5571"/>
                    <a:pt x="5955" y="5571"/>
                  </a:cubicBezTo>
                  <a:cubicBezTo>
                    <a:pt x="6337" y="5571"/>
                    <a:pt x="6707" y="5663"/>
                    <a:pt x="7054" y="5886"/>
                  </a:cubicBezTo>
                  <a:cubicBezTo>
                    <a:pt x="7263" y="6038"/>
                    <a:pt x="7755" y="6503"/>
                    <a:pt x="7458" y="6797"/>
                  </a:cubicBezTo>
                  <a:cubicBezTo>
                    <a:pt x="7445" y="6814"/>
                    <a:pt x="7431" y="6814"/>
                    <a:pt x="7418" y="6827"/>
                  </a:cubicBezTo>
                  <a:cubicBezTo>
                    <a:pt x="7444" y="6881"/>
                    <a:pt x="7494" y="6911"/>
                    <a:pt x="7550" y="6911"/>
                  </a:cubicBezTo>
                  <a:cubicBezTo>
                    <a:pt x="7581" y="6911"/>
                    <a:pt x="7613" y="6902"/>
                    <a:pt x="7644" y="6881"/>
                  </a:cubicBezTo>
                  <a:cubicBezTo>
                    <a:pt x="7880" y="6685"/>
                    <a:pt x="8008" y="6490"/>
                    <a:pt x="8106" y="6180"/>
                  </a:cubicBezTo>
                  <a:cubicBezTo>
                    <a:pt x="8190" y="5900"/>
                    <a:pt x="8203" y="5617"/>
                    <a:pt x="8119" y="5337"/>
                  </a:cubicBezTo>
                  <a:cubicBezTo>
                    <a:pt x="8008" y="4942"/>
                    <a:pt x="7796" y="4605"/>
                    <a:pt x="7529" y="4312"/>
                  </a:cubicBezTo>
                  <a:cubicBezTo>
                    <a:pt x="7236" y="3961"/>
                    <a:pt x="6855" y="3665"/>
                    <a:pt x="6504" y="3371"/>
                  </a:cubicBezTo>
                  <a:cubicBezTo>
                    <a:pt x="5746" y="2738"/>
                    <a:pt x="4947" y="2289"/>
                    <a:pt x="4087" y="1895"/>
                  </a:cubicBezTo>
                  <a:cubicBezTo>
                    <a:pt x="3723" y="1726"/>
                    <a:pt x="3345" y="1558"/>
                    <a:pt x="2964" y="1403"/>
                  </a:cubicBezTo>
                  <a:cubicBezTo>
                    <a:pt x="2823" y="1096"/>
                    <a:pt x="2432" y="688"/>
                    <a:pt x="2121" y="324"/>
                  </a:cubicBezTo>
                  <a:cubicBezTo>
                    <a:pt x="2024" y="209"/>
                    <a:pt x="1939" y="98"/>
                    <a:pt x="1828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2454523" y="3805298"/>
              <a:ext cx="515054" cy="511363"/>
            </a:xfrm>
            <a:custGeom>
              <a:avLst/>
              <a:gdLst/>
              <a:ahLst/>
              <a:cxnLst/>
              <a:rect l="l" t="t" r="r" b="b"/>
              <a:pathLst>
                <a:path w="6140" h="6096" extrusionOk="0">
                  <a:moveTo>
                    <a:pt x="1983" y="0"/>
                  </a:moveTo>
                  <a:cubicBezTo>
                    <a:pt x="1784" y="112"/>
                    <a:pt x="1602" y="209"/>
                    <a:pt x="1545" y="253"/>
                  </a:cubicBezTo>
                  <a:cubicBezTo>
                    <a:pt x="1309" y="378"/>
                    <a:pt x="1096" y="479"/>
                    <a:pt x="901" y="648"/>
                  </a:cubicBezTo>
                  <a:cubicBezTo>
                    <a:pt x="618" y="901"/>
                    <a:pt x="351" y="1292"/>
                    <a:pt x="213" y="1642"/>
                  </a:cubicBezTo>
                  <a:cubicBezTo>
                    <a:pt x="14" y="2178"/>
                    <a:pt x="1" y="2755"/>
                    <a:pt x="395" y="3203"/>
                  </a:cubicBezTo>
                  <a:cubicBezTo>
                    <a:pt x="901" y="3793"/>
                    <a:pt x="1757" y="3935"/>
                    <a:pt x="2458" y="4171"/>
                  </a:cubicBezTo>
                  <a:cubicBezTo>
                    <a:pt x="3230" y="4424"/>
                    <a:pt x="4046" y="4734"/>
                    <a:pt x="4680" y="5253"/>
                  </a:cubicBezTo>
                  <a:cubicBezTo>
                    <a:pt x="4916" y="5452"/>
                    <a:pt x="5226" y="5759"/>
                    <a:pt x="5422" y="6096"/>
                  </a:cubicBezTo>
                  <a:cubicBezTo>
                    <a:pt x="5648" y="6012"/>
                    <a:pt x="5901" y="5941"/>
                    <a:pt x="6140" y="5914"/>
                  </a:cubicBezTo>
                  <a:cubicBezTo>
                    <a:pt x="5958" y="5563"/>
                    <a:pt x="5621" y="5240"/>
                    <a:pt x="5368" y="5030"/>
                  </a:cubicBezTo>
                  <a:cubicBezTo>
                    <a:pt x="4748" y="4494"/>
                    <a:pt x="3922" y="4201"/>
                    <a:pt x="3146" y="3948"/>
                  </a:cubicBezTo>
                  <a:cubicBezTo>
                    <a:pt x="2445" y="3709"/>
                    <a:pt x="1393" y="3470"/>
                    <a:pt x="887" y="2880"/>
                  </a:cubicBezTo>
                  <a:cubicBezTo>
                    <a:pt x="830" y="2809"/>
                    <a:pt x="773" y="2724"/>
                    <a:pt x="732" y="2627"/>
                  </a:cubicBezTo>
                  <a:cubicBezTo>
                    <a:pt x="493" y="2064"/>
                    <a:pt x="719" y="1406"/>
                    <a:pt x="1224" y="1069"/>
                  </a:cubicBezTo>
                  <a:cubicBezTo>
                    <a:pt x="1420" y="941"/>
                    <a:pt x="2023" y="520"/>
                    <a:pt x="2320" y="324"/>
                  </a:cubicBezTo>
                  <a:cubicBezTo>
                    <a:pt x="2236" y="226"/>
                    <a:pt x="2135" y="125"/>
                    <a:pt x="2037" y="41"/>
                  </a:cubicBezTo>
                  <a:cubicBezTo>
                    <a:pt x="2010" y="27"/>
                    <a:pt x="1996" y="14"/>
                    <a:pt x="1983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2316783" y="3779462"/>
              <a:ext cx="592564" cy="638784"/>
            </a:xfrm>
            <a:custGeom>
              <a:avLst/>
              <a:gdLst/>
              <a:ahLst/>
              <a:cxnLst/>
              <a:rect l="l" t="t" r="r" b="b"/>
              <a:pathLst>
                <a:path w="7064" h="7615" extrusionOk="0">
                  <a:moveTo>
                    <a:pt x="3099" y="1"/>
                  </a:moveTo>
                  <a:cubicBezTo>
                    <a:pt x="3068" y="1"/>
                    <a:pt x="3036" y="4"/>
                    <a:pt x="3005" y="12"/>
                  </a:cubicBezTo>
                  <a:cubicBezTo>
                    <a:pt x="2512" y="82"/>
                    <a:pt x="2037" y="379"/>
                    <a:pt x="1616" y="619"/>
                  </a:cubicBezTo>
                  <a:cubicBezTo>
                    <a:pt x="1123" y="898"/>
                    <a:pt x="702" y="1236"/>
                    <a:pt x="422" y="1741"/>
                  </a:cubicBezTo>
                  <a:cubicBezTo>
                    <a:pt x="112" y="2260"/>
                    <a:pt x="1" y="2908"/>
                    <a:pt x="85" y="3511"/>
                  </a:cubicBezTo>
                  <a:cubicBezTo>
                    <a:pt x="183" y="4185"/>
                    <a:pt x="520" y="4802"/>
                    <a:pt x="982" y="5295"/>
                  </a:cubicBezTo>
                  <a:cubicBezTo>
                    <a:pt x="1670" y="6053"/>
                    <a:pt x="2597" y="6532"/>
                    <a:pt x="3524" y="6923"/>
                  </a:cubicBezTo>
                  <a:cubicBezTo>
                    <a:pt x="4158" y="7206"/>
                    <a:pt x="4650" y="7415"/>
                    <a:pt x="5169" y="7614"/>
                  </a:cubicBezTo>
                  <a:cubicBezTo>
                    <a:pt x="5675" y="7135"/>
                    <a:pt x="6251" y="6714"/>
                    <a:pt x="6939" y="6448"/>
                  </a:cubicBezTo>
                  <a:cubicBezTo>
                    <a:pt x="6980" y="6434"/>
                    <a:pt x="7023" y="6417"/>
                    <a:pt x="7064" y="6404"/>
                  </a:cubicBezTo>
                  <a:cubicBezTo>
                    <a:pt x="6868" y="6067"/>
                    <a:pt x="6558" y="5760"/>
                    <a:pt x="6322" y="5561"/>
                  </a:cubicBezTo>
                  <a:cubicBezTo>
                    <a:pt x="5688" y="5042"/>
                    <a:pt x="4872" y="4732"/>
                    <a:pt x="4100" y="4479"/>
                  </a:cubicBezTo>
                  <a:cubicBezTo>
                    <a:pt x="3399" y="4243"/>
                    <a:pt x="2543" y="4101"/>
                    <a:pt x="2037" y="3511"/>
                  </a:cubicBezTo>
                  <a:cubicBezTo>
                    <a:pt x="1643" y="3063"/>
                    <a:pt x="1656" y="2486"/>
                    <a:pt x="1855" y="1950"/>
                  </a:cubicBezTo>
                  <a:cubicBezTo>
                    <a:pt x="1993" y="1600"/>
                    <a:pt x="2260" y="1209"/>
                    <a:pt x="2543" y="956"/>
                  </a:cubicBezTo>
                  <a:cubicBezTo>
                    <a:pt x="2738" y="787"/>
                    <a:pt x="2951" y="686"/>
                    <a:pt x="3187" y="561"/>
                  </a:cubicBezTo>
                  <a:cubicBezTo>
                    <a:pt x="3244" y="517"/>
                    <a:pt x="3426" y="420"/>
                    <a:pt x="3625" y="308"/>
                  </a:cubicBezTo>
                  <a:cubicBezTo>
                    <a:pt x="3554" y="238"/>
                    <a:pt x="3470" y="167"/>
                    <a:pt x="3386" y="96"/>
                  </a:cubicBezTo>
                  <a:cubicBezTo>
                    <a:pt x="3372" y="82"/>
                    <a:pt x="3342" y="69"/>
                    <a:pt x="3328" y="56"/>
                  </a:cubicBezTo>
                  <a:cubicBezTo>
                    <a:pt x="3258" y="24"/>
                    <a:pt x="3180" y="1"/>
                    <a:pt x="309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3907579" y="3764195"/>
              <a:ext cx="56706" cy="56455"/>
            </a:xfrm>
            <a:custGeom>
              <a:avLst/>
              <a:gdLst/>
              <a:ahLst/>
              <a:cxnLst/>
              <a:rect l="l" t="t" r="r" b="b"/>
              <a:pathLst>
                <a:path w="676" h="673" extrusionOk="0">
                  <a:moveTo>
                    <a:pt x="160" y="1"/>
                  </a:moveTo>
                  <a:cubicBezTo>
                    <a:pt x="129" y="1"/>
                    <a:pt x="97" y="8"/>
                    <a:pt x="68" y="25"/>
                  </a:cubicBezTo>
                  <a:cubicBezTo>
                    <a:pt x="68" y="42"/>
                    <a:pt x="55" y="55"/>
                    <a:pt x="55" y="55"/>
                  </a:cubicBezTo>
                  <a:cubicBezTo>
                    <a:pt x="14" y="96"/>
                    <a:pt x="1" y="140"/>
                    <a:pt x="14" y="167"/>
                  </a:cubicBezTo>
                  <a:cubicBezTo>
                    <a:pt x="14" y="194"/>
                    <a:pt x="14" y="211"/>
                    <a:pt x="28" y="238"/>
                  </a:cubicBezTo>
                  <a:cubicBezTo>
                    <a:pt x="28" y="251"/>
                    <a:pt x="41" y="264"/>
                    <a:pt x="55" y="278"/>
                  </a:cubicBezTo>
                  <a:lnTo>
                    <a:pt x="449" y="632"/>
                  </a:lnTo>
                  <a:cubicBezTo>
                    <a:pt x="463" y="645"/>
                    <a:pt x="476" y="659"/>
                    <a:pt x="490" y="672"/>
                  </a:cubicBezTo>
                  <a:cubicBezTo>
                    <a:pt x="520" y="632"/>
                    <a:pt x="547" y="588"/>
                    <a:pt x="574" y="548"/>
                  </a:cubicBezTo>
                  <a:cubicBezTo>
                    <a:pt x="604" y="504"/>
                    <a:pt x="645" y="447"/>
                    <a:pt x="675" y="393"/>
                  </a:cubicBezTo>
                  <a:lnTo>
                    <a:pt x="281" y="42"/>
                  </a:lnTo>
                  <a:cubicBezTo>
                    <a:pt x="247" y="16"/>
                    <a:pt x="204" y="1"/>
                    <a:pt x="160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3472635" y="3899501"/>
              <a:ext cx="123982" cy="259372"/>
            </a:xfrm>
            <a:custGeom>
              <a:avLst/>
              <a:gdLst/>
              <a:ahLst/>
              <a:cxnLst/>
              <a:rect l="l" t="t" r="r" b="b"/>
              <a:pathLst>
                <a:path w="1478" h="3092" extrusionOk="0">
                  <a:moveTo>
                    <a:pt x="324" y="0"/>
                  </a:moveTo>
                  <a:cubicBezTo>
                    <a:pt x="227" y="128"/>
                    <a:pt x="112" y="226"/>
                    <a:pt x="1" y="324"/>
                  </a:cubicBezTo>
                  <a:cubicBezTo>
                    <a:pt x="71" y="506"/>
                    <a:pt x="112" y="718"/>
                    <a:pt x="112" y="914"/>
                  </a:cubicBezTo>
                  <a:cubicBezTo>
                    <a:pt x="112" y="1264"/>
                    <a:pt x="44" y="1615"/>
                    <a:pt x="129" y="1969"/>
                  </a:cubicBezTo>
                  <a:cubicBezTo>
                    <a:pt x="169" y="2121"/>
                    <a:pt x="240" y="2249"/>
                    <a:pt x="351" y="2360"/>
                  </a:cubicBezTo>
                  <a:cubicBezTo>
                    <a:pt x="449" y="2444"/>
                    <a:pt x="564" y="2502"/>
                    <a:pt x="648" y="2586"/>
                  </a:cubicBezTo>
                  <a:cubicBezTo>
                    <a:pt x="786" y="2741"/>
                    <a:pt x="887" y="2923"/>
                    <a:pt x="999" y="3092"/>
                  </a:cubicBezTo>
                  <a:lnTo>
                    <a:pt x="1069" y="3092"/>
                  </a:lnTo>
                  <a:cubicBezTo>
                    <a:pt x="1208" y="3078"/>
                    <a:pt x="1349" y="3065"/>
                    <a:pt x="1477" y="3034"/>
                  </a:cubicBezTo>
                  <a:cubicBezTo>
                    <a:pt x="1322" y="2839"/>
                    <a:pt x="1208" y="2613"/>
                    <a:pt x="1039" y="2444"/>
                  </a:cubicBezTo>
                  <a:cubicBezTo>
                    <a:pt x="955" y="2360"/>
                    <a:pt x="844" y="2306"/>
                    <a:pt x="759" y="2222"/>
                  </a:cubicBezTo>
                  <a:cubicBezTo>
                    <a:pt x="648" y="2107"/>
                    <a:pt x="564" y="1969"/>
                    <a:pt x="520" y="1814"/>
                  </a:cubicBezTo>
                  <a:cubicBezTo>
                    <a:pt x="436" y="1477"/>
                    <a:pt x="520" y="1109"/>
                    <a:pt x="520" y="759"/>
                  </a:cubicBezTo>
                  <a:cubicBezTo>
                    <a:pt x="506" y="550"/>
                    <a:pt x="449" y="310"/>
                    <a:pt x="382" y="115"/>
                  </a:cubicBezTo>
                  <a:cubicBezTo>
                    <a:pt x="365" y="71"/>
                    <a:pt x="338" y="30"/>
                    <a:pt x="32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2748120" y="3695577"/>
              <a:ext cx="173139" cy="212145"/>
            </a:xfrm>
            <a:custGeom>
              <a:avLst/>
              <a:gdLst/>
              <a:ahLst/>
              <a:cxnLst/>
              <a:rect l="l" t="t" r="r" b="b"/>
              <a:pathLst>
                <a:path w="2064" h="2529" extrusionOk="0">
                  <a:moveTo>
                    <a:pt x="1278" y="0"/>
                  </a:moveTo>
                  <a:cubicBezTo>
                    <a:pt x="843" y="155"/>
                    <a:pt x="405" y="310"/>
                    <a:pt x="0" y="452"/>
                  </a:cubicBezTo>
                  <a:cubicBezTo>
                    <a:pt x="910" y="843"/>
                    <a:pt x="1180" y="1828"/>
                    <a:pt x="1248" y="2529"/>
                  </a:cubicBezTo>
                  <a:cubicBezTo>
                    <a:pt x="1264" y="2502"/>
                    <a:pt x="1278" y="2475"/>
                    <a:pt x="1305" y="2445"/>
                  </a:cubicBezTo>
                  <a:lnTo>
                    <a:pt x="1305" y="2431"/>
                  </a:lnTo>
                  <a:cubicBezTo>
                    <a:pt x="1332" y="2418"/>
                    <a:pt x="1349" y="2391"/>
                    <a:pt x="1362" y="2360"/>
                  </a:cubicBezTo>
                  <a:lnTo>
                    <a:pt x="1376" y="2347"/>
                  </a:lnTo>
                  <a:cubicBezTo>
                    <a:pt x="1389" y="2333"/>
                    <a:pt x="1416" y="2306"/>
                    <a:pt x="1433" y="2276"/>
                  </a:cubicBezTo>
                  <a:cubicBezTo>
                    <a:pt x="1487" y="2222"/>
                    <a:pt x="1531" y="2178"/>
                    <a:pt x="1571" y="2138"/>
                  </a:cubicBezTo>
                  <a:lnTo>
                    <a:pt x="1602" y="2107"/>
                  </a:lnTo>
                  <a:cubicBezTo>
                    <a:pt x="1615" y="2094"/>
                    <a:pt x="1629" y="2080"/>
                    <a:pt x="1655" y="2067"/>
                  </a:cubicBezTo>
                  <a:cubicBezTo>
                    <a:pt x="1655" y="2053"/>
                    <a:pt x="1655" y="2053"/>
                    <a:pt x="1669" y="2040"/>
                  </a:cubicBezTo>
                  <a:cubicBezTo>
                    <a:pt x="1686" y="2023"/>
                    <a:pt x="1713" y="2010"/>
                    <a:pt x="1726" y="1996"/>
                  </a:cubicBezTo>
                  <a:cubicBezTo>
                    <a:pt x="1726" y="1983"/>
                    <a:pt x="1740" y="1983"/>
                    <a:pt x="1740" y="1983"/>
                  </a:cubicBezTo>
                  <a:cubicBezTo>
                    <a:pt x="1770" y="1956"/>
                    <a:pt x="1784" y="1939"/>
                    <a:pt x="1811" y="1912"/>
                  </a:cubicBezTo>
                  <a:cubicBezTo>
                    <a:pt x="1895" y="1841"/>
                    <a:pt x="1979" y="1770"/>
                    <a:pt x="2063" y="1703"/>
                  </a:cubicBezTo>
                  <a:cubicBezTo>
                    <a:pt x="1993" y="1140"/>
                    <a:pt x="1797" y="452"/>
                    <a:pt x="1278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2316783" y="3824256"/>
              <a:ext cx="489050" cy="593990"/>
            </a:xfrm>
            <a:custGeom>
              <a:avLst/>
              <a:gdLst/>
              <a:ahLst/>
              <a:cxnLst/>
              <a:rect l="l" t="t" r="r" b="b"/>
              <a:pathLst>
                <a:path w="5830" h="7081" extrusionOk="0">
                  <a:moveTo>
                    <a:pt x="1754" y="0"/>
                  </a:moveTo>
                  <a:cubicBezTo>
                    <a:pt x="1713" y="27"/>
                    <a:pt x="1656" y="54"/>
                    <a:pt x="1616" y="85"/>
                  </a:cubicBezTo>
                  <a:cubicBezTo>
                    <a:pt x="1123" y="364"/>
                    <a:pt x="702" y="702"/>
                    <a:pt x="422" y="1207"/>
                  </a:cubicBezTo>
                  <a:cubicBezTo>
                    <a:pt x="112" y="1726"/>
                    <a:pt x="1" y="2374"/>
                    <a:pt x="85" y="2977"/>
                  </a:cubicBezTo>
                  <a:cubicBezTo>
                    <a:pt x="183" y="3651"/>
                    <a:pt x="520" y="4268"/>
                    <a:pt x="982" y="4761"/>
                  </a:cubicBezTo>
                  <a:cubicBezTo>
                    <a:pt x="1670" y="5519"/>
                    <a:pt x="2597" y="5998"/>
                    <a:pt x="3524" y="6389"/>
                  </a:cubicBezTo>
                  <a:cubicBezTo>
                    <a:pt x="4158" y="6672"/>
                    <a:pt x="4650" y="6881"/>
                    <a:pt x="5169" y="7080"/>
                  </a:cubicBezTo>
                  <a:cubicBezTo>
                    <a:pt x="5365" y="6881"/>
                    <a:pt x="5591" y="6699"/>
                    <a:pt x="5830" y="6531"/>
                  </a:cubicBezTo>
                  <a:cubicBezTo>
                    <a:pt x="5715" y="6473"/>
                    <a:pt x="5617" y="6419"/>
                    <a:pt x="5520" y="6376"/>
                  </a:cubicBezTo>
                  <a:cubicBezTo>
                    <a:pt x="5156" y="6237"/>
                    <a:pt x="4775" y="6136"/>
                    <a:pt x="4411" y="5998"/>
                  </a:cubicBezTo>
                  <a:cubicBezTo>
                    <a:pt x="3736" y="5745"/>
                    <a:pt x="3075" y="5408"/>
                    <a:pt x="2499" y="4973"/>
                  </a:cubicBezTo>
                  <a:cubicBezTo>
                    <a:pt x="1966" y="4565"/>
                    <a:pt x="1447" y="4171"/>
                    <a:pt x="1164" y="3540"/>
                  </a:cubicBezTo>
                  <a:cubicBezTo>
                    <a:pt x="898" y="3004"/>
                    <a:pt x="786" y="2360"/>
                    <a:pt x="871" y="1770"/>
                  </a:cubicBezTo>
                  <a:cubicBezTo>
                    <a:pt x="955" y="1123"/>
                    <a:pt x="1305" y="506"/>
                    <a:pt x="1754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3026115" y="4194189"/>
              <a:ext cx="311129" cy="349884"/>
            </a:xfrm>
            <a:custGeom>
              <a:avLst/>
              <a:gdLst/>
              <a:ahLst/>
              <a:cxnLst/>
              <a:rect l="l" t="t" r="r" b="b"/>
              <a:pathLst>
                <a:path w="3709" h="4171" extrusionOk="0">
                  <a:moveTo>
                    <a:pt x="1207" y="0"/>
                  </a:moveTo>
                  <a:cubicBezTo>
                    <a:pt x="1474" y="293"/>
                    <a:pt x="1686" y="630"/>
                    <a:pt x="1797" y="1025"/>
                  </a:cubicBezTo>
                  <a:cubicBezTo>
                    <a:pt x="1881" y="1305"/>
                    <a:pt x="1868" y="1588"/>
                    <a:pt x="1784" y="1868"/>
                  </a:cubicBezTo>
                  <a:cubicBezTo>
                    <a:pt x="1686" y="2178"/>
                    <a:pt x="1558" y="2373"/>
                    <a:pt x="1322" y="2569"/>
                  </a:cubicBezTo>
                  <a:cubicBezTo>
                    <a:pt x="1291" y="2590"/>
                    <a:pt x="1259" y="2599"/>
                    <a:pt x="1228" y="2599"/>
                  </a:cubicBezTo>
                  <a:cubicBezTo>
                    <a:pt x="1172" y="2599"/>
                    <a:pt x="1122" y="2569"/>
                    <a:pt x="1096" y="2515"/>
                  </a:cubicBezTo>
                  <a:cubicBezTo>
                    <a:pt x="941" y="2640"/>
                    <a:pt x="506" y="2990"/>
                    <a:pt x="0" y="3429"/>
                  </a:cubicBezTo>
                  <a:cubicBezTo>
                    <a:pt x="155" y="3722"/>
                    <a:pt x="395" y="3975"/>
                    <a:pt x="688" y="4170"/>
                  </a:cubicBezTo>
                  <a:cubicBezTo>
                    <a:pt x="745" y="4130"/>
                    <a:pt x="786" y="4103"/>
                    <a:pt x="830" y="4059"/>
                  </a:cubicBezTo>
                  <a:cubicBezTo>
                    <a:pt x="1082" y="3891"/>
                    <a:pt x="1349" y="3722"/>
                    <a:pt x="1544" y="3483"/>
                  </a:cubicBezTo>
                  <a:cubicBezTo>
                    <a:pt x="1757" y="3260"/>
                    <a:pt x="1854" y="2990"/>
                    <a:pt x="2010" y="2724"/>
                  </a:cubicBezTo>
                  <a:cubicBezTo>
                    <a:pt x="2110" y="2546"/>
                    <a:pt x="2166" y="2348"/>
                    <a:pt x="2336" y="2348"/>
                  </a:cubicBezTo>
                  <a:cubicBezTo>
                    <a:pt x="2378" y="2348"/>
                    <a:pt x="2427" y="2360"/>
                    <a:pt x="2485" y="2387"/>
                  </a:cubicBezTo>
                  <a:cubicBezTo>
                    <a:pt x="2724" y="2502"/>
                    <a:pt x="2937" y="2670"/>
                    <a:pt x="3061" y="2906"/>
                  </a:cubicBezTo>
                  <a:cubicBezTo>
                    <a:pt x="3190" y="3189"/>
                    <a:pt x="3203" y="3483"/>
                    <a:pt x="3176" y="3793"/>
                  </a:cubicBezTo>
                  <a:cubicBezTo>
                    <a:pt x="3244" y="3722"/>
                    <a:pt x="3301" y="3651"/>
                    <a:pt x="3358" y="3567"/>
                  </a:cubicBezTo>
                  <a:cubicBezTo>
                    <a:pt x="3624" y="3203"/>
                    <a:pt x="3709" y="2653"/>
                    <a:pt x="3399" y="2289"/>
                  </a:cubicBezTo>
                  <a:cubicBezTo>
                    <a:pt x="3385" y="2276"/>
                    <a:pt x="3385" y="2276"/>
                    <a:pt x="3372" y="2249"/>
                  </a:cubicBezTo>
                  <a:cubicBezTo>
                    <a:pt x="3203" y="2134"/>
                    <a:pt x="3075" y="1996"/>
                    <a:pt x="2923" y="1726"/>
                  </a:cubicBezTo>
                  <a:cubicBezTo>
                    <a:pt x="2923" y="1713"/>
                    <a:pt x="2906" y="1699"/>
                    <a:pt x="2906" y="1686"/>
                  </a:cubicBezTo>
                  <a:cubicBezTo>
                    <a:pt x="2569" y="1278"/>
                    <a:pt x="2192" y="816"/>
                    <a:pt x="2192" y="816"/>
                  </a:cubicBezTo>
                  <a:lnTo>
                    <a:pt x="2205" y="816"/>
                  </a:lnTo>
                  <a:cubicBezTo>
                    <a:pt x="2148" y="786"/>
                    <a:pt x="2107" y="745"/>
                    <a:pt x="2080" y="715"/>
                  </a:cubicBezTo>
                  <a:cubicBezTo>
                    <a:pt x="1770" y="492"/>
                    <a:pt x="1504" y="253"/>
                    <a:pt x="1207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2509971" y="4864682"/>
              <a:ext cx="123646" cy="136649"/>
            </a:xfrm>
            <a:custGeom>
              <a:avLst/>
              <a:gdLst/>
              <a:ahLst/>
              <a:cxnLst/>
              <a:rect l="l" t="t" r="r" b="b"/>
              <a:pathLst>
                <a:path w="1474" h="1629" extrusionOk="0">
                  <a:moveTo>
                    <a:pt x="1447" y="1"/>
                  </a:moveTo>
                  <a:lnTo>
                    <a:pt x="1447" y="1"/>
                  </a:lnTo>
                  <a:cubicBezTo>
                    <a:pt x="1362" y="28"/>
                    <a:pt x="1278" y="55"/>
                    <a:pt x="1194" y="98"/>
                  </a:cubicBezTo>
                  <a:lnTo>
                    <a:pt x="1180" y="98"/>
                  </a:lnTo>
                  <a:cubicBezTo>
                    <a:pt x="1039" y="240"/>
                    <a:pt x="901" y="365"/>
                    <a:pt x="772" y="506"/>
                  </a:cubicBezTo>
                  <a:cubicBezTo>
                    <a:pt x="563" y="729"/>
                    <a:pt x="169" y="955"/>
                    <a:pt x="0" y="1234"/>
                  </a:cubicBezTo>
                  <a:cubicBezTo>
                    <a:pt x="58" y="1292"/>
                    <a:pt x="125" y="1336"/>
                    <a:pt x="182" y="1363"/>
                  </a:cubicBezTo>
                  <a:cubicBezTo>
                    <a:pt x="253" y="1420"/>
                    <a:pt x="338" y="1474"/>
                    <a:pt x="435" y="1504"/>
                  </a:cubicBezTo>
                  <a:cubicBezTo>
                    <a:pt x="563" y="1558"/>
                    <a:pt x="702" y="1588"/>
                    <a:pt x="843" y="1629"/>
                  </a:cubicBezTo>
                  <a:cubicBezTo>
                    <a:pt x="901" y="1234"/>
                    <a:pt x="1238" y="800"/>
                    <a:pt x="1474" y="533"/>
                  </a:cubicBezTo>
                  <a:cubicBezTo>
                    <a:pt x="1460" y="462"/>
                    <a:pt x="1447" y="392"/>
                    <a:pt x="1433" y="338"/>
                  </a:cubicBezTo>
                  <a:cubicBezTo>
                    <a:pt x="1433" y="223"/>
                    <a:pt x="1433" y="112"/>
                    <a:pt x="1447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2608955" y="4648930"/>
              <a:ext cx="267593" cy="224057"/>
            </a:xfrm>
            <a:custGeom>
              <a:avLst/>
              <a:gdLst/>
              <a:ahLst/>
              <a:cxnLst/>
              <a:rect l="l" t="t" r="r" b="b"/>
              <a:pathLst>
                <a:path w="3190" h="2671" extrusionOk="0">
                  <a:moveTo>
                    <a:pt x="2654" y="0"/>
                  </a:moveTo>
                  <a:cubicBezTo>
                    <a:pt x="2613" y="44"/>
                    <a:pt x="2569" y="71"/>
                    <a:pt x="2529" y="115"/>
                  </a:cubicBezTo>
                  <a:cubicBezTo>
                    <a:pt x="2037" y="550"/>
                    <a:pt x="1544" y="985"/>
                    <a:pt x="1069" y="1433"/>
                  </a:cubicBezTo>
                  <a:cubicBezTo>
                    <a:pt x="1153" y="1477"/>
                    <a:pt x="1180" y="1615"/>
                    <a:pt x="1096" y="1686"/>
                  </a:cubicBezTo>
                  <a:cubicBezTo>
                    <a:pt x="954" y="1814"/>
                    <a:pt x="799" y="1912"/>
                    <a:pt x="715" y="1996"/>
                  </a:cubicBezTo>
                  <a:cubicBezTo>
                    <a:pt x="493" y="2235"/>
                    <a:pt x="240" y="2444"/>
                    <a:pt x="0" y="2670"/>
                  </a:cubicBezTo>
                  <a:lnTo>
                    <a:pt x="14" y="2670"/>
                  </a:lnTo>
                  <a:cubicBezTo>
                    <a:pt x="98" y="2627"/>
                    <a:pt x="182" y="2600"/>
                    <a:pt x="267" y="2573"/>
                  </a:cubicBezTo>
                  <a:cubicBezTo>
                    <a:pt x="338" y="2559"/>
                    <a:pt x="422" y="2559"/>
                    <a:pt x="493" y="2559"/>
                  </a:cubicBezTo>
                  <a:cubicBezTo>
                    <a:pt x="577" y="2559"/>
                    <a:pt x="661" y="2586"/>
                    <a:pt x="732" y="2613"/>
                  </a:cubicBezTo>
                  <a:lnTo>
                    <a:pt x="745" y="2627"/>
                  </a:lnTo>
                  <a:cubicBezTo>
                    <a:pt x="985" y="2360"/>
                    <a:pt x="1238" y="2094"/>
                    <a:pt x="1518" y="1854"/>
                  </a:cubicBezTo>
                  <a:cubicBezTo>
                    <a:pt x="2050" y="1393"/>
                    <a:pt x="2627" y="985"/>
                    <a:pt x="3190" y="550"/>
                  </a:cubicBezTo>
                  <a:cubicBezTo>
                    <a:pt x="2991" y="381"/>
                    <a:pt x="2822" y="199"/>
                    <a:pt x="2654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2831502" y="4481747"/>
              <a:ext cx="253500" cy="213320"/>
            </a:xfrm>
            <a:custGeom>
              <a:avLst/>
              <a:gdLst/>
              <a:ahLst/>
              <a:cxnLst/>
              <a:rect l="l" t="t" r="r" b="b"/>
              <a:pathLst>
                <a:path w="3022" h="2543" extrusionOk="0">
                  <a:moveTo>
                    <a:pt x="2320" y="1"/>
                  </a:moveTo>
                  <a:cubicBezTo>
                    <a:pt x="1535" y="658"/>
                    <a:pt x="550" y="1501"/>
                    <a:pt x="1" y="1993"/>
                  </a:cubicBezTo>
                  <a:cubicBezTo>
                    <a:pt x="169" y="2192"/>
                    <a:pt x="338" y="2374"/>
                    <a:pt x="537" y="2543"/>
                  </a:cubicBezTo>
                  <a:cubicBezTo>
                    <a:pt x="591" y="2499"/>
                    <a:pt x="661" y="2445"/>
                    <a:pt x="719" y="2401"/>
                  </a:cubicBezTo>
                  <a:cubicBezTo>
                    <a:pt x="1211" y="2024"/>
                    <a:pt x="1730" y="1643"/>
                    <a:pt x="2263" y="1319"/>
                  </a:cubicBezTo>
                  <a:cubicBezTo>
                    <a:pt x="2502" y="1164"/>
                    <a:pt x="2755" y="955"/>
                    <a:pt x="3021" y="742"/>
                  </a:cubicBezTo>
                  <a:cubicBezTo>
                    <a:pt x="2728" y="560"/>
                    <a:pt x="2475" y="308"/>
                    <a:pt x="232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2290779" y="4627707"/>
              <a:ext cx="294772" cy="355253"/>
            </a:xfrm>
            <a:custGeom>
              <a:avLst/>
              <a:gdLst/>
              <a:ahLst/>
              <a:cxnLst/>
              <a:rect l="l" t="t" r="r" b="b"/>
              <a:pathLst>
                <a:path w="3514" h="4235" extrusionOk="0">
                  <a:moveTo>
                    <a:pt x="2549" y="4192"/>
                  </a:moveTo>
                  <a:cubicBezTo>
                    <a:pt x="2547" y="4199"/>
                    <a:pt x="2545" y="4207"/>
                    <a:pt x="2543" y="4215"/>
                  </a:cubicBezTo>
                  <a:cubicBezTo>
                    <a:pt x="2545" y="4207"/>
                    <a:pt x="2547" y="4199"/>
                    <a:pt x="2549" y="4192"/>
                  </a:cubicBezTo>
                  <a:close/>
                  <a:moveTo>
                    <a:pt x="3048" y="0"/>
                  </a:moveTo>
                  <a:cubicBezTo>
                    <a:pt x="2964" y="14"/>
                    <a:pt x="2907" y="85"/>
                    <a:pt x="2853" y="142"/>
                  </a:cubicBezTo>
                  <a:cubicBezTo>
                    <a:pt x="2782" y="213"/>
                    <a:pt x="2711" y="297"/>
                    <a:pt x="2640" y="368"/>
                  </a:cubicBezTo>
                  <a:cubicBezTo>
                    <a:pt x="2081" y="941"/>
                    <a:pt x="1531" y="1504"/>
                    <a:pt x="1039" y="2138"/>
                  </a:cubicBezTo>
                  <a:cubicBezTo>
                    <a:pt x="884" y="2333"/>
                    <a:pt x="746" y="2542"/>
                    <a:pt x="577" y="2728"/>
                  </a:cubicBezTo>
                  <a:cubicBezTo>
                    <a:pt x="506" y="2795"/>
                    <a:pt x="449" y="2853"/>
                    <a:pt x="378" y="2910"/>
                  </a:cubicBezTo>
                  <a:cubicBezTo>
                    <a:pt x="226" y="3065"/>
                    <a:pt x="98" y="3217"/>
                    <a:pt x="71" y="3331"/>
                  </a:cubicBezTo>
                  <a:cubicBezTo>
                    <a:pt x="1" y="3668"/>
                    <a:pt x="142" y="4076"/>
                    <a:pt x="493" y="4201"/>
                  </a:cubicBezTo>
                  <a:cubicBezTo>
                    <a:pt x="558" y="4224"/>
                    <a:pt x="619" y="4234"/>
                    <a:pt x="676" y="4234"/>
                  </a:cubicBezTo>
                  <a:cubicBezTo>
                    <a:pt x="938" y="4234"/>
                    <a:pt x="1126" y="4020"/>
                    <a:pt x="1322" y="3837"/>
                  </a:cubicBezTo>
                  <a:cubicBezTo>
                    <a:pt x="1363" y="3793"/>
                    <a:pt x="1420" y="3753"/>
                    <a:pt x="1460" y="3709"/>
                  </a:cubicBezTo>
                  <a:cubicBezTo>
                    <a:pt x="1588" y="3611"/>
                    <a:pt x="1744" y="3527"/>
                    <a:pt x="1895" y="3500"/>
                  </a:cubicBezTo>
                  <a:cubicBezTo>
                    <a:pt x="1974" y="3479"/>
                    <a:pt x="2061" y="3465"/>
                    <a:pt x="2148" y="3465"/>
                  </a:cubicBezTo>
                  <a:cubicBezTo>
                    <a:pt x="2297" y="3465"/>
                    <a:pt x="2445" y="3505"/>
                    <a:pt x="2543" y="3611"/>
                  </a:cubicBezTo>
                  <a:cubicBezTo>
                    <a:pt x="2613" y="3682"/>
                    <a:pt x="2640" y="3793"/>
                    <a:pt x="2627" y="3891"/>
                  </a:cubicBezTo>
                  <a:cubicBezTo>
                    <a:pt x="2627" y="3975"/>
                    <a:pt x="2586" y="4033"/>
                    <a:pt x="2570" y="4117"/>
                  </a:cubicBezTo>
                  <a:cubicBezTo>
                    <a:pt x="2559" y="4138"/>
                    <a:pt x="2557" y="4162"/>
                    <a:pt x="2549" y="4192"/>
                  </a:cubicBezTo>
                  <a:lnTo>
                    <a:pt x="2549" y="4192"/>
                  </a:lnTo>
                  <a:cubicBezTo>
                    <a:pt x="2565" y="4145"/>
                    <a:pt x="2590" y="4097"/>
                    <a:pt x="2613" y="4059"/>
                  </a:cubicBezTo>
                  <a:cubicBezTo>
                    <a:pt x="2725" y="3877"/>
                    <a:pt x="2937" y="3709"/>
                    <a:pt x="3133" y="3554"/>
                  </a:cubicBezTo>
                  <a:cubicBezTo>
                    <a:pt x="3106" y="3274"/>
                    <a:pt x="2964" y="3008"/>
                    <a:pt x="2698" y="2866"/>
                  </a:cubicBezTo>
                  <a:cubicBezTo>
                    <a:pt x="2567" y="2801"/>
                    <a:pt x="2424" y="2777"/>
                    <a:pt x="2277" y="2777"/>
                  </a:cubicBezTo>
                  <a:cubicBezTo>
                    <a:pt x="2142" y="2777"/>
                    <a:pt x="2003" y="2798"/>
                    <a:pt x="1868" y="2826"/>
                  </a:cubicBezTo>
                  <a:cubicBezTo>
                    <a:pt x="1857" y="2828"/>
                    <a:pt x="1847" y="2829"/>
                    <a:pt x="1836" y="2829"/>
                  </a:cubicBezTo>
                  <a:cubicBezTo>
                    <a:pt x="1715" y="2829"/>
                    <a:pt x="1649" y="2690"/>
                    <a:pt x="1727" y="2600"/>
                  </a:cubicBezTo>
                  <a:cubicBezTo>
                    <a:pt x="2317" y="1952"/>
                    <a:pt x="2924" y="1308"/>
                    <a:pt x="3514" y="661"/>
                  </a:cubicBezTo>
                  <a:cubicBezTo>
                    <a:pt x="3443" y="563"/>
                    <a:pt x="3372" y="479"/>
                    <a:pt x="3315" y="368"/>
                  </a:cubicBezTo>
                  <a:cubicBezTo>
                    <a:pt x="3288" y="284"/>
                    <a:pt x="3244" y="182"/>
                    <a:pt x="3203" y="85"/>
                  </a:cubicBezTo>
                  <a:lnTo>
                    <a:pt x="3190" y="71"/>
                  </a:lnTo>
                  <a:cubicBezTo>
                    <a:pt x="3160" y="31"/>
                    <a:pt x="3106" y="0"/>
                    <a:pt x="3048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2234241" y="4871728"/>
              <a:ext cx="88331" cy="204008"/>
            </a:xfrm>
            <a:custGeom>
              <a:avLst/>
              <a:gdLst/>
              <a:ahLst/>
              <a:cxnLst/>
              <a:rect l="l" t="t" r="r" b="b"/>
              <a:pathLst>
                <a:path w="1053" h="2432" extrusionOk="0">
                  <a:moveTo>
                    <a:pt x="1052" y="1"/>
                  </a:moveTo>
                  <a:cubicBezTo>
                    <a:pt x="479" y="267"/>
                    <a:pt x="169" y="493"/>
                    <a:pt x="14" y="941"/>
                  </a:cubicBezTo>
                  <a:cubicBezTo>
                    <a:pt x="41" y="1124"/>
                    <a:pt x="0" y="1319"/>
                    <a:pt x="27" y="1504"/>
                  </a:cubicBezTo>
                  <a:cubicBezTo>
                    <a:pt x="41" y="1656"/>
                    <a:pt x="85" y="1825"/>
                    <a:pt x="142" y="1966"/>
                  </a:cubicBezTo>
                  <a:cubicBezTo>
                    <a:pt x="226" y="2192"/>
                    <a:pt x="364" y="2317"/>
                    <a:pt x="563" y="2432"/>
                  </a:cubicBezTo>
                  <a:cubicBezTo>
                    <a:pt x="310" y="2078"/>
                    <a:pt x="351" y="1545"/>
                    <a:pt x="435" y="1124"/>
                  </a:cubicBezTo>
                  <a:cubicBezTo>
                    <a:pt x="462" y="1026"/>
                    <a:pt x="479" y="941"/>
                    <a:pt x="506" y="871"/>
                  </a:cubicBezTo>
                  <a:cubicBezTo>
                    <a:pt x="563" y="702"/>
                    <a:pt x="631" y="577"/>
                    <a:pt x="745" y="449"/>
                  </a:cubicBezTo>
                  <a:lnTo>
                    <a:pt x="745" y="422"/>
                  </a:lnTo>
                  <a:cubicBezTo>
                    <a:pt x="772" y="308"/>
                    <a:pt x="900" y="156"/>
                    <a:pt x="1052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2785701" y="3967867"/>
              <a:ext cx="392330" cy="319434"/>
            </a:xfrm>
            <a:custGeom>
              <a:avLst/>
              <a:gdLst/>
              <a:ahLst/>
              <a:cxnLst/>
              <a:rect l="l" t="t" r="r" b="b"/>
              <a:pathLst>
                <a:path w="4677" h="3808" extrusionOk="0">
                  <a:moveTo>
                    <a:pt x="1" y="1"/>
                  </a:moveTo>
                  <a:lnTo>
                    <a:pt x="1" y="1"/>
                  </a:lnTo>
                  <a:cubicBezTo>
                    <a:pt x="125" y="352"/>
                    <a:pt x="408" y="618"/>
                    <a:pt x="746" y="871"/>
                  </a:cubicBezTo>
                  <a:cubicBezTo>
                    <a:pt x="1292" y="1265"/>
                    <a:pt x="1868" y="1602"/>
                    <a:pt x="2347" y="2095"/>
                  </a:cubicBezTo>
                  <a:cubicBezTo>
                    <a:pt x="2866" y="2614"/>
                    <a:pt x="3429" y="3288"/>
                    <a:pt x="4117" y="3598"/>
                  </a:cubicBezTo>
                  <a:cubicBezTo>
                    <a:pt x="4215" y="3639"/>
                    <a:pt x="4495" y="3780"/>
                    <a:pt x="4677" y="3807"/>
                  </a:cubicBezTo>
                  <a:cubicBezTo>
                    <a:pt x="4677" y="3780"/>
                    <a:pt x="4677" y="3750"/>
                    <a:pt x="4663" y="3723"/>
                  </a:cubicBezTo>
                  <a:cubicBezTo>
                    <a:pt x="4552" y="3328"/>
                    <a:pt x="4340" y="2991"/>
                    <a:pt x="4073" y="2698"/>
                  </a:cubicBezTo>
                  <a:cubicBezTo>
                    <a:pt x="3780" y="2347"/>
                    <a:pt x="3399" y="2051"/>
                    <a:pt x="3048" y="1757"/>
                  </a:cubicBezTo>
                  <a:cubicBezTo>
                    <a:pt x="2290" y="1124"/>
                    <a:pt x="1491" y="675"/>
                    <a:pt x="631" y="281"/>
                  </a:cubicBezTo>
                  <a:cubicBezTo>
                    <a:pt x="422" y="183"/>
                    <a:pt x="210" y="8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3026115" y="4194189"/>
              <a:ext cx="196878" cy="321615"/>
            </a:xfrm>
            <a:custGeom>
              <a:avLst/>
              <a:gdLst/>
              <a:ahLst/>
              <a:cxnLst/>
              <a:rect l="l" t="t" r="r" b="b"/>
              <a:pathLst>
                <a:path w="2347" h="3834" extrusionOk="0">
                  <a:moveTo>
                    <a:pt x="1207" y="0"/>
                  </a:moveTo>
                  <a:cubicBezTo>
                    <a:pt x="1474" y="293"/>
                    <a:pt x="1686" y="630"/>
                    <a:pt x="1797" y="1025"/>
                  </a:cubicBezTo>
                  <a:cubicBezTo>
                    <a:pt x="1881" y="1305"/>
                    <a:pt x="1868" y="1588"/>
                    <a:pt x="1784" y="1868"/>
                  </a:cubicBezTo>
                  <a:cubicBezTo>
                    <a:pt x="1686" y="2178"/>
                    <a:pt x="1558" y="2373"/>
                    <a:pt x="1322" y="2569"/>
                  </a:cubicBezTo>
                  <a:cubicBezTo>
                    <a:pt x="1291" y="2590"/>
                    <a:pt x="1259" y="2599"/>
                    <a:pt x="1228" y="2599"/>
                  </a:cubicBezTo>
                  <a:cubicBezTo>
                    <a:pt x="1172" y="2599"/>
                    <a:pt x="1122" y="2569"/>
                    <a:pt x="1096" y="2515"/>
                  </a:cubicBezTo>
                  <a:cubicBezTo>
                    <a:pt x="941" y="2640"/>
                    <a:pt x="506" y="2990"/>
                    <a:pt x="0" y="3429"/>
                  </a:cubicBezTo>
                  <a:cubicBezTo>
                    <a:pt x="71" y="3580"/>
                    <a:pt x="169" y="3709"/>
                    <a:pt x="294" y="3833"/>
                  </a:cubicBezTo>
                  <a:cubicBezTo>
                    <a:pt x="479" y="3624"/>
                    <a:pt x="732" y="3429"/>
                    <a:pt x="954" y="3243"/>
                  </a:cubicBezTo>
                  <a:cubicBezTo>
                    <a:pt x="1123" y="3105"/>
                    <a:pt x="1335" y="3105"/>
                    <a:pt x="1504" y="2977"/>
                  </a:cubicBezTo>
                  <a:cubicBezTo>
                    <a:pt x="1770" y="2795"/>
                    <a:pt x="1979" y="2515"/>
                    <a:pt x="2107" y="2218"/>
                  </a:cubicBezTo>
                  <a:cubicBezTo>
                    <a:pt x="2276" y="1810"/>
                    <a:pt x="2347" y="1291"/>
                    <a:pt x="2219" y="843"/>
                  </a:cubicBezTo>
                  <a:cubicBezTo>
                    <a:pt x="2205" y="829"/>
                    <a:pt x="2192" y="816"/>
                    <a:pt x="2192" y="816"/>
                  </a:cubicBezTo>
                  <a:lnTo>
                    <a:pt x="2205" y="816"/>
                  </a:lnTo>
                  <a:cubicBezTo>
                    <a:pt x="2148" y="786"/>
                    <a:pt x="2107" y="745"/>
                    <a:pt x="2080" y="715"/>
                  </a:cubicBezTo>
                  <a:cubicBezTo>
                    <a:pt x="1770" y="492"/>
                    <a:pt x="1504" y="253"/>
                    <a:pt x="120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2621957" y="3874839"/>
              <a:ext cx="122556" cy="75329"/>
            </a:xfrm>
            <a:custGeom>
              <a:avLst/>
              <a:gdLst/>
              <a:ahLst/>
              <a:cxnLst/>
              <a:rect l="l" t="t" r="r" b="b"/>
              <a:pathLst>
                <a:path w="1461" h="898" extrusionOk="0">
                  <a:moveTo>
                    <a:pt x="773" y="1"/>
                  </a:moveTo>
                  <a:lnTo>
                    <a:pt x="0" y="338"/>
                  </a:lnTo>
                  <a:lnTo>
                    <a:pt x="1460" y="898"/>
                  </a:lnTo>
                  <a:cubicBezTo>
                    <a:pt x="1336" y="631"/>
                    <a:pt x="1052" y="308"/>
                    <a:pt x="773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2720941" y="3594411"/>
              <a:ext cx="595080" cy="397028"/>
            </a:xfrm>
            <a:custGeom>
              <a:avLst/>
              <a:gdLst/>
              <a:ahLst/>
              <a:cxnLst/>
              <a:rect l="l" t="t" r="r" b="b"/>
              <a:pathLst>
                <a:path w="7094" h="4733" extrusionOk="0">
                  <a:moveTo>
                    <a:pt x="6622" y="1"/>
                  </a:moveTo>
                  <a:cubicBezTo>
                    <a:pt x="6465" y="1"/>
                    <a:pt x="6307" y="24"/>
                    <a:pt x="6153" y="57"/>
                  </a:cubicBezTo>
                  <a:cubicBezTo>
                    <a:pt x="5702" y="141"/>
                    <a:pt x="5240" y="350"/>
                    <a:pt x="4876" y="616"/>
                  </a:cubicBezTo>
                  <a:cubicBezTo>
                    <a:pt x="4299" y="1024"/>
                    <a:pt x="3594" y="1223"/>
                    <a:pt x="3021" y="1645"/>
                  </a:cubicBezTo>
                  <a:cubicBezTo>
                    <a:pt x="2387" y="2106"/>
                    <a:pt x="1939" y="2723"/>
                    <a:pt x="1420" y="3286"/>
                  </a:cubicBezTo>
                  <a:cubicBezTo>
                    <a:pt x="1232" y="3500"/>
                    <a:pt x="1047" y="3611"/>
                    <a:pt x="776" y="3611"/>
                  </a:cubicBezTo>
                  <a:cubicBezTo>
                    <a:pt x="761" y="3611"/>
                    <a:pt x="745" y="3611"/>
                    <a:pt x="729" y="3610"/>
                  </a:cubicBezTo>
                  <a:cubicBezTo>
                    <a:pt x="462" y="3610"/>
                    <a:pt x="253" y="3752"/>
                    <a:pt x="0" y="3819"/>
                  </a:cubicBezTo>
                  <a:cubicBezTo>
                    <a:pt x="125" y="3974"/>
                    <a:pt x="223" y="4116"/>
                    <a:pt x="280" y="4241"/>
                  </a:cubicBezTo>
                  <a:cubicBezTo>
                    <a:pt x="661" y="4396"/>
                    <a:pt x="1039" y="4564"/>
                    <a:pt x="1403" y="4733"/>
                  </a:cubicBezTo>
                  <a:cubicBezTo>
                    <a:pt x="1363" y="4551"/>
                    <a:pt x="1363" y="4369"/>
                    <a:pt x="1389" y="4214"/>
                  </a:cubicBezTo>
                  <a:cubicBezTo>
                    <a:pt x="1447" y="3752"/>
                    <a:pt x="1811" y="3415"/>
                    <a:pt x="2135" y="3118"/>
                  </a:cubicBezTo>
                  <a:cubicBezTo>
                    <a:pt x="2640" y="2669"/>
                    <a:pt x="3203" y="2275"/>
                    <a:pt x="3807" y="1951"/>
                  </a:cubicBezTo>
                  <a:cubicBezTo>
                    <a:pt x="4100" y="1813"/>
                    <a:pt x="4397" y="1672"/>
                    <a:pt x="4707" y="1560"/>
                  </a:cubicBezTo>
                  <a:cubicBezTo>
                    <a:pt x="4734" y="1432"/>
                    <a:pt x="4805" y="1348"/>
                    <a:pt x="4916" y="1277"/>
                  </a:cubicBezTo>
                  <a:cubicBezTo>
                    <a:pt x="5182" y="953"/>
                    <a:pt x="5506" y="660"/>
                    <a:pt x="5900" y="448"/>
                  </a:cubicBezTo>
                  <a:cubicBezTo>
                    <a:pt x="6082" y="350"/>
                    <a:pt x="6460" y="225"/>
                    <a:pt x="6797" y="141"/>
                  </a:cubicBezTo>
                  <a:cubicBezTo>
                    <a:pt x="6898" y="127"/>
                    <a:pt x="6996" y="97"/>
                    <a:pt x="7094" y="84"/>
                  </a:cubicBezTo>
                  <a:cubicBezTo>
                    <a:pt x="7050" y="70"/>
                    <a:pt x="7010" y="57"/>
                    <a:pt x="6966" y="43"/>
                  </a:cubicBezTo>
                  <a:cubicBezTo>
                    <a:pt x="6853" y="13"/>
                    <a:pt x="6737" y="1"/>
                    <a:pt x="6622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3363165" y="4132785"/>
              <a:ext cx="209713" cy="200569"/>
            </a:xfrm>
            <a:custGeom>
              <a:avLst/>
              <a:gdLst/>
              <a:ahLst/>
              <a:cxnLst/>
              <a:rect l="l" t="t" r="r" b="b"/>
              <a:pathLst>
                <a:path w="2500" h="2391" extrusionOk="0">
                  <a:moveTo>
                    <a:pt x="1" y="0"/>
                  </a:moveTo>
                  <a:cubicBezTo>
                    <a:pt x="112" y="284"/>
                    <a:pt x="223" y="506"/>
                    <a:pt x="321" y="746"/>
                  </a:cubicBezTo>
                  <a:cubicBezTo>
                    <a:pt x="379" y="874"/>
                    <a:pt x="436" y="985"/>
                    <a:pt x="490" y="1110"/>
                  </a:cubicBezTo>
                  <a:cubicBezTo>
                    <a:pt x="773" y="1224"/>
                    <a:pt x="689" y="1238"/>
                    <a:pt x="982" y="1379"/>
                  </a:cubicBezTo>
                  <a:cubicBezTo>
                    <a:pt x="1097" y="1433"/>
                    <a:pt x="1208" y="1447"/>
                    <a:pt x="1319" y="1464"/>
                  </a:cubicBezTo>
                  <a:cubicBezTo>
                    <a:pt x="1350" y="1464"/>
                    <a:pt x="1388" y="1461"/>
                    <a:pt x="1426" y="1461"/>
                  </a:cubicBezTo>
                  <a:cubicBezTo>
                    <a:pt x="1492" y="1461"/>
                    <a:pt x="1563" y="1468"/>
                    <a:pt x="1616" y="1504"/>
                  </a:cubicBezTo>
                  <a:cubicBezTo>
                    <a:pt x="1754" y="1615"/>
                    <a:pt x="1629" y="1757"/>
                    <a:pt x="1501" y="1801"/>
                  </a:cubicBezTo>
                  <a:cubicBezTo>
                    <a:pt x="1387" y="1847"/>
                    <a:pt x="1254" y="1875"/>
                    <a:pt x="1119" y="1875"/>
                  </a:cubicBezTo>
                  <a:cubicBezTo>
                    <a:pt x="1055" y="1875"/>
                    <a:pt x="991" y="1869"/>
                    <a:pt x="928" y="1855"/>
                  </a:cubicBezTo>
                  <a:lnTo>
                    <a:pt x="928" y="1855"/>
                  </a:lnTo>
                  <a:cubicBezTo>
                    <a:pt x="995" y="1885"/>
                    <a:pt x="1053" y="1925"/>
                    <a:pt x="1097" y="1952"/>
                  </a:cubicBezTo>
                  <a:cubicBezTo>
                    <a:pt x="1363" y="2108"/>
                    <a:pt x="1643" y="2249"/>
                    <a:pt x="1923" y="2391"/>
                  </a:cubicBezTo>
                  <a:cubicBezTo>
                    <a:pt x="1909" y="2347"/>
                    <a:pt x="1909" y="2306"/>
                    <a:pt x="1896" y="2249"/>
                  </a:cubicBezTo>
                  <a:cubicBezTo>
                    <a:pt x="1825" y="1969"/>
                    <a:pt x="1727" y="1659"/>
                    <a:pt x="1727" y="1362"/>
                  </a:cubicBezTo>
                  <a:cubicBezTo>
                    <a:pt x="1754" y="941"/>
                    <a:pt x="2108" y="648"/>
                    <a:pt x="2499" y="604"/>
                  </a:cubicBezTo>
                  <a:cubicBezTo>
                    <a:pt x="2459" y="506"/>
                    <a:pt x="2415" y="408"/>
                    <a:pt x="2374" y="311"/>
                  </a:cubicBezTo>
                  <a:cubicBezTo>
                    <a:pt x="2342" y="312"/>
                    <a:pt x="2310" y="312"/>
                    <a:pt x="2277" y="312"/>
                  </a:cubicBezTo>
                  <a:cubicBezTo>
                    <a:pt x="1855" y="312"/>
                    <a:pt x="1422" y="234"/>
                    <a:pt x="1097" y="156"/>
                  </a:cubicBezTo>
                  <a:cubicBezTo>
                    <a:pt x="716" y="71"/>
                    <a:pt x="352" y="14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3467853" y="4414471"/>
              <a:ext cx="273549" cy="491734"/>
            </a:xfrm>
            <a:custGeom>
              <a:avLst/>
              <a:gdLst/>
              <a:ahLst/>
              <a:cxnLst/>
              <a:rect l="l" t="t" r="r" b="b"/>
              <a:pathLst>
                <a:path w="3261" h="5862" extrusionOk="0">
                  <a:moveTo>
                    <a:pt x="648" y="0"/>
                  </a:moveTo>
                  <a:lnTo>
                    <a:pt x="648" y="0"/>
                  </a:lnTo>
                  <a:cubicBezTo>
                    <a:pt x="745" y="71"/>
                    <a:pt x="803" y="155"/>
                    <a:pt x="803" y="240"/>
                  </a:cubicBezTo>
                  <a:cubicBezTo>
                    <a:pt x="798" y="338"/>
                    <a:pt x="746" y="373"/>
                    <a:pt x="673" y="373"/>
                  </a:cubicBezTo>
                  <a:cubicBezTo>
                    <a:pt x="517" y="373"/>
                    <a:pt x="266" y="212"/>
                    <a:pt x="199" y="182"/>
                  </a:cubicBezTo>
                  <a:cubicBezTo>
                    <a:pt x="128" y="155"/>
                    <a:pt x="58" y="112"/>
                    <a:pt x="0" y="85"/>
                  </a:cubicBezTo>
                  <a:lnTo>
                    <a:pt x="0" y="85"/>
                  </a:lnTo>
                  <a:cubicBezTo>
                    <a:pt x="58" y="351"/>
                    <a:pt x="101" y="617"/>
                    <a:pt x="155" y="887"/>
                  </a:cubicBezTo>
                  <a:cubicBezTo>
                    <a:pt x="324" y="1602"/>
                    <a:pt x="590" y="2320"/>
                    <a:pt x="971" y="2964"/>
                  </a:cubicBezTo>
                  <a:cubicBezTo>
                    <a:pt x="1534" y="3921"/>
                    <a:pt x="2165" y="4848"/>
                    <a:pt x="2728" y="5802"/>
                  </a:cubicBezTo>
                  <a:cubicBezTo>
                    <a:pt x="2741" y="5802"/>
                    <a:pt x="2741" y="5816"/>
                    <a:pt x="2741" y="5816"/>
                  </a:cubicBezTo>
                  <a:cubicBezTo>
                    <a:pt x="2847" y="5855"/>
                    <a:pt x="2971" y="5861"/>
                    <a:pt x="3093" y="5861"/>
                  </a:cubicBezTo>
                  <a:cubicBezTo>
                    <a:pt x="3150" y="5861"/>
                    <a:pt x="3207" y="5860"/>
                    <a:pt x="3260" y="5860"/>
                  </a:cubicBezTo>
                  <a:cubicBezTo>
                    <a:pt x="3234" y="5732"/>
                    <a:pt x="3203" y="5590"/>
                    <a:pt x="3163" y="5479"/>
                  </a:cubicBezTo>
                  <a:cubicBezTo>
                    <a:pt x="3008" y="4933"/>
                    <a:pt x="2755" y="4410"/>
                    <a:pt x="2502" y="3904"/>
                  </a:cubicBezTo>
                  <a:cubicBezTo>
                    <a:pt x="2138" y="3230"/>
                    <a:pt x="1801" y="2529"/>
                    <a:pt x="1477" y="1841"/>
                  </a:cubicBezTo>
                  <a:cubicBezTo>
                    <a:pt x="1224" y="1278"/>
                    <a:pt x="985" y="688"/>
                    <a:pt x="843" y="85"/>
                  </a:cubicBezTo>
                  <a:cubicBezTo>
                    <a:pt x="789" y="71"/>
                    <a:pt x="718" y="27"/>
                    <a:pt x="648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131055" y="3743894"/>
              <a:ext cx="577297" cy="415147"/>
            </a:xfrm>
            <a:custGeom>
              <a:avLst/>
              <a:gdLst/>
              <a:ahLst/>
              <a:cxnLst/>
              <a:rect l="l" t="t" r="r" b="b"/>
              <a:pathLst>
                <a:path w="6882" h="4949" extrusionOk="0">
                  <a:moveTo>
                    <a:pt x="4831" y="1"/>
                  </a:moveTo>
                  <a:cubicBezTo>
                    <a:pt x="4858" y="85"/>
                    <a:pt x="4875" y="169"/>
                    <a:pt x="4875" y="254"/>
                  </a:cubicBezTo>
                  <a:cubicBezTo>
                    <a:pt x="4929" y="773"/>
                    <a:pt x="4774" y="1322"/>
                    <a:pt x="4454" y="1757"/>
                  </a:cubicBezTo>
                  <a:cubicBezTo>
                    <a:pt x="4170" y="2152"/>
                    <a:pt x="3864" y="2391"/>
                    <a:pt x="3398" y="2543"/>
                  </a:cubicBezTo>
                  <a:cubicBezTo>
                    <a:pt x="2781" y="2769"/>
                    <a:pt x="2077" y="2897"/>
                    <a:pt x="1419" y="2924"/>
                  </a:cubicBezTo>
                  <a:lnTo>
                    <a:pt x="1419" y="2826"/>
                  </a:lnTo>
                  <a:cubicBezTo>
                    <a:pt x="1391" y="2840"/>
                    <a:pt x="1360" y="2847"/>
                    <a:pt x="1328" y="2847"/>
                  </a:cubicBezTo>
                  <a:cubicBezTo>
                    <a:pt x="1268" y="2847"/>
                    <a:pt x="1205" y="2820"/>
                    <a:pt x="1150" y="2755"/>
                  </a:cubicBezTo>
                  <a:cubicBezTo>
                    <a:pt x="1052" y="2826"/>
                    <a:pt x="954" y="2880"/>
                    <a:pt x="856" y="2924"/>
                  </a:cubicBezTo>
                  <a:cubicBezTo>
                    <a:pt x="674" y="2995"/>
                    <a:pt x="462" y="3049"/>
                    <a:pt x="253" y="3065"/>
                  </a:cubicBezTo>
                  <a:lnTo>
                    <a:pt x="0" y="3065"/>
                  </a:lnTo>
                  <a:cubicBezTo>
                    <a:pt x="280" y="3345"/>
                    <a:pt x="546" y="3639"/>
                    <a:pt x="813" y="3949"/>
                  </a:cubicBezTo>
                  <a:cubicBezTo>
                    <a:pt x="1052" y="4215"/>
                    <a:pt x="1305" y="4481"/>
                    <a:pt x="1558" y="4751"/>
                  </a:cubicBezTo>
                  <a:cubicBezTo>
                    <a:pt x="1868" y="4680"/>
                    <a:pt x="2161" y="4636"/>
                    <a:pt x="2471" y="4636"/>
                  </a:cubicBezTo>
                  <a:cubicBezTo>
                    <a:pt x="2504" y="4632"/>
                    <a:pt x="2536" y="4630"/>
                    <a:pt x="2569" y="4630"/>
                  </a:cubicBezTo>
                  <a:cubicBezTo>
                    <a:pt x="2635" y="4630"/>
                    <a:pt x="2700" y="4636"/>
                    <a:pt x="2768" y="4636"/>
                  </a:cubicBezTo>
                  <a:cubicBezTo>
                    <a:pt x="3119" y="4650"/>
                    <a:pt x="3483" y="4707"/>
                    <a:pt x="3864" y="4792"/>
                  </a:cubicBezTo>
                  <a:cubicBezTo>
                    <a:pt x="4189" y="4870"/>
                    <a:pt x="4622" y="4948"/>
                    <a:pt x="5044" y="4948"/>
                  </a:cubicBezTo>
                  <a:cubicBezTo>
                    <a:pt x="5077" y="4948"/>
                    <a:pt x="5109" y="4948"/>
                    <a:pt x="5141" y="4947"/>
                  </a:cubicBezTo>
                  <a:cubicBezTo>
                    <a:pt x="5519" y="4933"/>
                    <a:pt x="5900" y="4835"/>
                    <a:pt x="6153" y="4596"/>
                  </a:cubicBezTo>
                  <a:cubicBezTo>
                    <a:pt x="6588" y="4188"/>
                    <a:pt x="6770" y="3612"/>
                    <a:pt x="6827" y="3022"/>
                  </a:cubicBezTo>
                  <a:cubicBezTo>
                    <a:pt x="6841" y="2698"/>
                    <a:pt x="6881" y="2347"/>
                    <a:pt x="6814" y="2010"/>
                  </a:cubicBezTo>
                  <a:cubicBezTo>
                    <a:pt x="6783" y="1899"/>
                    <a:pt x="6729" y="1717"/>
                    <a:pt x="6685" y="1602"/>
                  </a:cubicBezTo>
                  <a:cubicBezTo>
                    <a:pt x="6615" y="1633"/>
                    <a:pt x="6544" y="1646"/>
                    <a:pt x="6490" y="1660"/>
                  </a:cubicBezTo>
                  <a:cubicBezTo>
                    <a:pt x="6517" y="1885"/>
                    <a:pt x="6561" y="2094"/>
                    <a:pt x="6561" y="2320"/>
                  </a:cubicBezTo>
                  <a:cubicBezTo>
                    <a:pt x="6544" y="2627"/>
                    <a:pt x="6476" y="2964"/>
                    <a:pt x="6348" y="3247"/>
                  </a:cubicBezTo>
                  <a:cubicBezTo>
                    <a:pt x="6069" y="3851"/>
                    <a:pt x="5479" y="4117"/>
                    <a:pt x="4858" y="4202"/>
                  </a:cubicBezTo>
                  <a:cubicBezTo>
                    <a:pt x="4725" y="4224"/>
                    <a:pt x="4594" y="4233"/>
                    <a:pt x="4464" y="4233"/>
                  </a:cubicBezTo>
                  <a:cubicBezTo>
                    <a:pt x="4267" y="4233"/>
                    <a:pt x="4072" y="4212"/>
                    <a:pt x="3877" y="4188"/>
                  </a:cubicBezTo>
                  <a:cubicBezTo>
                    <a:pt x="3694" y="4169"/>
                    <a:pt x="3518" y="4154"/>
                    <a:pt x="3339" y="4154"/>
                  </a:cubicBezTo>
                  <a:cubicBezTo>
                    <a:pt x="3271" y="4154"/>
                    <a:pt x="3202" y="4156"/>
                    <a:pt x="3132" y="4161"/>
                  </a:cubicBezTo>
                  <a:cubicBezTo>
                    <a:pt x="2852" y="4161"/>
                    <a:pt x="2556" y="4188"/>
                    <a:pt x="2289" y="4259"/>
                  </a:cubicBezTo>
                  <a:cubicBezTo>
                    <a:pt x="2277" y="4261"/>
                    <a:pt x="2265" y="4262"/>
                    <a:pt x="2253" y="4262"/>
                  </a:cubicBezTo>
                  <a:cubicBezTo>
                    <a:pt x="2192" y="4262"/>
                    <a:pt x="2130" y="4234"/>
                    <a:pt x="2107" y="4175"/>
                  </a:cubicBezTo>
                  <a:cubicBezTo>
                    <a:pt x="2077" y="4104"/>
                    <a:pt x="2063" y="4033"/>
                    <a:pt x="2077" y="3962"/>
                  </a:cubicBezTo>
                  <a:cubicBezTo>
                    <a:pt x="2121" y="3753"/>
                    <a:pt x="2444" y="3655"/>
                    <a:pt x="2569" y="3554"/>
                  </a:cubicBezTo>
                  <a:cubicBezTo>
                    <a:pt x="2667" y="3470"/>
                    <a:pt x="2781" y="3403"/>
                    <a:pt x="2906" y="3345"/>
                  </a:cubicBezTo>
                  <a:cubicBezTo>
                    <a:pt x="3580" y="3049"/>
                    <a:pt x="4170" y="2644"/>
                    <a:pt x="4592" y="2067"/>
                  </a:cubicBezTo>
                  <a:cubicBezTo>
                    <a:pt x="4791" y="1784"/>
                    <a:pt x="4916" y="1477"/>
                    <a:pt x="4959" y="1140"/>
                  </a:cubicBezTo>
                  <a:cubicBezTo>
                    <a:pt x="5000" y="830"/>
                    <a:pt x="5027" y="311"/>
                    <a:pt x="483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561134" y="3695577"/>
              <a:ext cx="312304" cy="341999"/>
            </a:xfrm>
            <a:custGeom>
              <a:avLst/>
              <a:gdLst/>
              <a:ahLst/>
              <a:cxnLst/>
              <a:rect l="l" t="t" r="r" b="b"/>
              <a:pathLst>
                <a:path w="3723" h="4077" extrusionOk="0">
                  <a:moveTo>
                    <a:pt x="995" y="2276"/>
                  </a:moveTo>
                  <a:lnTo>
                    <a:pt x="1012" y="2276"/>
                  </a:lnTo>
                  <a:lnTo>
                    <a:pt x="1012" y="2276"/>
                  </a:lnTo>
                  <a:lnTo>
                    <a:pt x="995" y="2276"/>
                  </a:lnTo>
                  <a:close/>
                  <a:moveTo>
                    <a:pt x="1097" y="2276"/>
                  </a:moveTo>
                  <a:lnTo>
                    <a:pt x="1012" y="2276"/>
                  </a:lnTo>
                  <a:lnTo>
                    <a:pt x="1097" y="2276"/>
                  </a:lnTo>
                  <a:lnTo>
                    <a:pt x="1097" y="2276"/>
                  </a:lnTo>
                  <a:close/>
                  <a:moveTo>
                    <a:pt x="857" y="1308"/>
                  </a:moveTo>
                  <a:cubicBezTo>
                    <a:pt x="857" y="1463"/>
                    <a:pt x="857" y="1632"/>
                    <a:pt x="827" y="1787"/>
                  </a:cubicBezTo>
                  <a:cubicBezTo>
                    <a:pt x="813" y="1939"/>
                    <a:pt x="786" y="2094"/>
                    <a:pt x="743" y="2236"/>
                  </a:cubicBezTo>
                  <a:cubicBezTo>
                    <a:pt x="604" y="2896"/>
                    <a:pt x="321" y="3486"/>
                    <a:pt x="1" y="4076"/>
                  </a:cubicBezTo>
                  <a:lnTo>
                    <a:pt x="1" y="4076"/>
                  </a:lnTo>
                  <a:cubicBezTo>
                    <a:pt x="321" y="3486"/>
                    <a:pt x="604" y="2896"/>
                    <a:pt x="743" y="2236"/>
                  </a:cubicBezTo>
                  <a:cubicBezTo>
                    <a:pt x="759" y="2249"/>
                    <a:pt x="759" y="2249"/>
                    <a:pt x="773" y="2249"/>
                  </a:cubicBezTo>
                  <a:cubicBezTo>
                    <a:pt x="759" y="2249"/>
                    <a:pt x="759" y="2249"/>
                    <a:pt x="743" y="2236"/>
                  </a:cubicBezTo>
                  <a:cubicBezTo>
                    <a:pt x="786" y="2094"/>
                    <a:pt x="813" y="1939"/>
                    <a:pt x="827" y="1787"/>
                  </a:cubicBezTo>
                  <a:cubicBezTo>
                    <a:pt x="857" y="1632"/>
                    <a:pt x="857" y="1463"/>
                    <a:pt x="857" y="1308"/>
                  </a:cubicBezTo>
                  <a:close/>
                  <a:moveTo>
                    <a:pt x="3693" y="0"/>
                  </a:moveTo>
                  <a:lnTo>
                    <a:pt x="3693" y="0"/>
                  </a:lnTo>
                  <a:cubicBezTo>
                    <a:pt x="3693" y="58"/>
                    <a:pt x="3693" y="115"/>
                    <a:pt x="3723" y="169"/>
                  </a:cubicBezTo>
                  <a:cubicBezTo>
                    <a:pt x="3693" y="115"/>
                    <a:pt x="3693" y="58"/>
                    <a:pt x="3693" y="0"/>
                  </a:cubicBezTo>
                  <a:close/>
                </a:path>
              </a:pathLst>
            </a:custGeom>
            <a:solidFill>
              <a:srgbClr val="FC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3561134" y="3883060"/>
              <a:ext cx="92022" cy="154516"/>
            </a:xfrm>
            <a:custGeom>
              <a:avLst/>
              <a:gdLst/>
              <a:ahLst/>
              <a:cxnLst/>
              <a:rect l="l" t="t" r="r" b="b"/>
              <a:pathLst>
                <a:path w="1097" h="1842" extrusionOk="0">
                  <a:moveTo>
                    <a:pt x="743" y="1"/>
                  </a:moveTo>
                  <a:cubicBezTo>
                    <a:pt x="604" y="661"/>
                    <a:pt x="321" y="1251"/>
                    <a:pt x="1" y="1841"/>
                  </a:cubicBezTo>
                  <a:lnTo>
                    <a:pt x="14" y="1841"/>
                  </a:lnTo>
                  <a:cubicBezTo>
                    <a:pt x="14" y="1828"/>
                    <a:pt x="14" y="1828"/>
                    <a:pt x="28" y="1828"/>
                  </a:cubicBezTo>
                  <a:lnTo>
                    <a:pt x="55" y="1828"/>
                  </a:lnTo>
                  <a:lnTo>
                    <a:pt x="55" y="1811"/>
                  </a:lnTo>
                  <a:cubicBezTo>
                    <a:pt x="281" y="1713"/>
                    <a:pt x="490" y="1558"/>
                    <a:pt x="658" y="1349"/>
                  </a:cubicBezTo>
                  <a:cubicBezTo>
                    <a:pt x="743" y="1180"/>
                    <a:pt x="800" y="998"/>
                    <a:pt x="857" y="816"/>
                  </a:cubicBezTo>
                  <a:cubicBezTo>
                    <a:pt x="942" y="564"/>
                    <a:pt x="1026" y="311"/>
                    <a:pt x="1097" y="41"/>
                  </a:cubicBezTo>
                  <a:lnTo>
                    <a:pt x="995" y="41"/>
                  </a:lnTo>
                  <a:cubicBezTo>
                    <a:pt x="928" y="41"/>
                    <a:pt x="844" y="41"/>
                    <a:pt x="773" y="14"/>
                  </a:cubicBezTo>
                  <a:cubicBezTo>
                    <a:pt x="759" y="14"/>
                    <a:pt x="759" y="14"/>
                    <a:pt x="743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3608109" y="3641555"/>
              <a:ext cx="391491" cy="244944"/>
            </a:xfrm>
            <a:custGeom>
              <a:avLst/>
              <a:gdLst/>
              <a:ahLst/>
              <a:cxnLst/>
              <a:rect l="l" t="t" r="r" b="b"/>
              <a:pathLst>
                <a:path w="4667" h="2920" extrusionOk="0">
                  <a:moveTo>
                    <a:pt x="213" y="0"/>
                  </a:moveTo>
                  <a:cubicBezTo>
                    <a:pt x="156" y="71"/>
                    <a:pt x="85" y="125"/>
                    <a:pt x="1" y="182"/>
                  </a:cubicBezTo>
                  <a:cubicBezTo>
                    <a:pt x="44" y="267"/>
                    <a:pt x="71" y="364"/>
                    <a:pt x="85" y="449"/>
                  </a:cubicBezTo>
                  <a:cubicBezTo>
                    <a:pt x="213" y="941"/>
                    <a:pt x="297" y="1447"/>
                    <a:pt x="297" y="1952"/>
                  </a:cubicBezTo>
                  <a:cubicBezTo>
                    <a:pt x="297" y="2107"/>
                    <a:pt x="297" y="2276"/>
                    <a:pt x="267" y="2431"/>
                  </a:cubicBezTo>
                  <a:cubicBezTo>
                    <a:pt x="253" y="2583"/>
                    <a:pt x="226" y="2738"/>
                    <a:pt x="183" y="2880"/>
                  </a:cubicBezTo>
                  <a:cubicBezTo>
                    <a:pt x="199" y="2893"/>
                    <a:pt x="199" y="2893"/>
                    <a:pt x="213" y="2893"/>
                  </a:cubicBezTo>
                  <a:cubicBezTo>
                    <a:pt x="284" y="2920"/>
                    <a:pt x="368" y="2920"/>
                    <a:pt x="435" y="2920"/>
                  </a:cubicBezTo>
                  <a:lnTo>
                    <a:pt x="537" y="2920"/>
                  </a:lnTo>
                  <a:cubicBezTo>
                    <a:pt x="550" y="2880"/>
                    <a:pt x="564" y="2836"/>
                    <a:pt x="577" y="2795"/>
                  </a:cubicBezTo>
                  <a:cubicBezTo>
                    <a:pt x="661" y="2445"/>
                    <a:pt x="675" y="2077"/>
                    <a:pt x="661" y="1726"/>
                  </a:cubicBezTo>
                  <a:cubicBezTo>
                    <a:pt x="648" y="1420"/>
                    <a:pt x="577" y="1110"/>
                    <a:pt x="506" y="813"/>
                  </a:cubicBezTo>
                  <a:lnTo>
                    <a:pt x="506" y="772"/>
                  </a:lnTo>
                  <a:cubicBezTo>
                    <a:pt x="564" y="857"/>
                    <a:pt x="621" y="927"/>
                    <a:pt x="675" y="1012"/>
                  </a:cubicBezTo>
                  <a:cubicBezTo>
                    <a:pt x="803" y="1207"/>
                    <a:pt x="914" y="1403"/>
                    <a:pt x="1025" y="1602"/>
                  </a:cubicBezTo>
                  <a:cubicBezTo>
                    <a:pt x="1140" y="1784"/>
                    <a:pt x="1238" y="1966"/>
                    <a:pt x="1363" y="2134"/>
                  </a:cubicBezTo>
                  <a:cubicBezTo>
                    <a:pt x="1491" y="2290"/>
                    <a:pt x="1615" y="2472"/>
                    <a:pt x="1784" y="2613"/>
                  </a:cubicBezTo>
                  <a:cubicBezTo>
                    <a:pt x="1939" y="2738"/>
                    <a:pt x="2121" y="2809"/>
                    <a:pt x="2334" y="2809"/>
                  </a:cubicBezTo>
                  <a:lnTo>
                    <a:pt x="2361" y="2809"/>
                  </a:lnTo>
                  <a:cubicBezTo>
                    <a:pt x="2573" y="2795"/>
                    <a:pt x="2768" y="2738"/>
                    <a:pt x="2964" y="2684"/>
                  </a:cubicBezTo>
                  <a:cubicBezTo>
                    <a:pt x="3203" y="2613"/>
                    <a:pt x="3372" y="2387"/>
                    <a:pt x="3514" y="2192"/>
                  </a:cubicBezTo>
                  <a:cubicBezTo>
                    <a:pt x="3571" y="2094"/>
                    <a:pt x="3638" y="1966"/>
                    <a:pt x="3669" y="1855"/>
                  </a:cubicBezTo>
                  <a:lnTo>
                    <a:pt x="3669" y="1784"/>
                  </a:lnTo>
                  <a:lnTo>
                    <a:pt x="3625" y="1740"/>
                  </a:lnTo>
                  <a:cubicBezTo>
                    <a:pt x="3611" y="1726"/>
                    <a:pt x="3598" y="1713"/>
                    <a:pt x="3598" y="1700"/>
                  </a:cubicBezTo>
                  <a:cubicBezTo>
                    <a:pt x="3584" y="1673"/>
                    <a:pt x="3584" y="1656"/>
                    <a:pt x="3584" y="1629"/>
                  </a:cubicBezTo>
                  <a:cubicBezTo>
                    <a:pt x="3584" y="1588"/>
                    <a:pt x="3598" y="1544"/>
                    <a:pt x="3625" y="1517"/>
                  </a:cubicBezTo>
                  <a:cubicBezTo>
                    <a:pt x="3625" y="1517"/>
                    <a:pt x="3638" y="1504"/>
                    <a:pt x="3638" y="1487"/>
                  </a:cubicBezTo>
                  <a:cubicBezTo>
                    <a:pt x="3655" y="1487"/>
                    <a:pt x="3669" y="1487"/>
                    <a:pt x="3669" y="1474"/>
                  </a:cubicBezTo>
                  <a:lnTo>
                    <a:pt x="3669" y="1433"/>
                  </a:lnTo>
                  <a:cubicBezTo>
                    <a:pt x="3655" y="1221"/>
                    <a:pt x="3638" y="897"/>
                    <a:pt x="3891" y="813"/>
                  </a:cubicBezTo>
                  <a:cubicBezTo>
                    <a:pt x="3962" y="786"/>
                    <a:pt x="4019" y="786"/>
                    <a:pt x="4077" y="786"/>
                  </a:cubicBezTo>
                  <a:cubicBezTo>
                    <a:pt x="4286" y="786"/>
                    <a:pt x="4454" y="897"/>
                    <a:pt x="4582" y="1052"/>
                  </a:cubicBezTo>
                  <a:cubicBezTo>
                    <a:pt x="4623" y="927"/>
                    <a:pt x="4650" y="813"/>
                    <a:pt x="4667" y="688"/>
                  </a:cubicBezTo>
                  <a:cubicBezTo>
                    <a:pt x="4650" y="644"/>
                    <a:pt x="4623" y="617"/>
                    <a:pt x="4596" y="590"/>
                  </a:cubicBezTo>
                  <a:cubicBezTo>
                    <a:pt x="4498" y="493"/>
                    <a:pt x="4383" y="391"/>
                    <a:pt x="4259" y="337"/>
                  </a:cubicBezTo>
                  <a:cubicBezTo>
                    <a:pt x="4259" y="324"/>
                    <a:pt x="4245" y="324"/>
                    <a:pt x="4245" y="324"/>
                  </a:cubicBezTo>
                  <a:cubicBezTo>
                    <a:pt x="4077" y="240"/>
                    <a:pt x="3891" y="182"/>
                    <a:pt x="3723" y="182"/>
                  </a:cubicBezTo>
                  <a:lnTo>
                    <a:pt x="3709" y="182"/>
                  </a:lnTo>
                  <a:cubicBezTo>
                    <a:pt x="3638" y="182"/>
                    <a:pt x="3554" y="196"/>
                    <a:pt x="3470" y="209"/>
                  </a:cubicBezTo>
                  <a:lnTo>
                    <a:pt x="3470" y="223"/>
                  </a:lnTo>
                  <a:lnTo>
                    <a:pt x="3443" y="223"/>
                  </a:lnTo>
                  <a:cubicBezTo>
                    <a:pt x="3247" y="294"/>
                    <a:pt x="3133" y="462"/>
                    <a:pt x="3133" y="644"/>
                  </a:cubicBezTo>
                  <a:cubicBezTo>
                    <a:pt x="3133" y="702"/>
                    <a:pt x="3133" y="759"/>
                    <a:pt x="3163" y="813"/>
                  </a:cubicBezTo>
                  <a:cubicBezTo>
                    <a:pt x="3247" y="1025"/>
                    <a:pt x="3372" y="1207"/>
                    <a:pt x="3372" y="1447"/>
                  </a:cubicBezTo>
                  <a:cubicBezTo>
                    <a:pt x="3372" y="1474"/>
                    <a:pt x="3358" y="1517"/>
                    <a:pt x="3358" y="1558"/>
                  </a:cubicBezTo>
                  <a:cubicBezTo>
                    <a:pt x="3288" y="1925"/>
                    <a:pt x="3106" y="2107"/>
                    <a:pt x="2795" y="2303"/>
                  </a:cubicBezTo>
                  <a:lnTo>
                    <a:pt x="2795" y="2316"/>
                  </a:lnTo>
                  <a:lnTo>
                    <a:pt x="2782" y="2316"/>
                  </a:lnTo>
                  <a:lnTo>
                    <a:pt x="2782" y="2330"/>
                  </a:lnTo>
                  <a:cubicBezTo>
                    <a:pt x="2657" y="2401"/>
                    <a:pt x="2543" y="2431"/>
                    <a:pt x="2431" y="2431"/>
                  </a:cubicBezTo>
                  <a:cubicBezTo>
                    <a:pt x="2249" y="2431"/>
                    <a:pt x="2081" y="2347"/>
                    <a:pt x="1926" y="2192"/>
                  </a:cubicBezTo>
                  <a:lnTo>
                    <a:pt x="1926" y="2178"/>
                  </a:lnTo>
                  <a:lnTo>
                    <a:pt x="1912" y="2178"/>
                  </a:lnTo>
                  <a:cubicBezTo>
                    <a:pt x="1912" y="2161"/>
                    <a:pt x="1912" y="2161"/>
                    <a:pt x="1899" y="2161"/>
                  </a:cubicBezTo>
                  <a:cubicBezTo>
                    <a:pt x="1491" y="1726"/>
                    <a:pt x="1127" y="1251"/>
                    <a:pt x="759" y="759"/>
                  </a:cubicBezTo>
                  <a:cubicBezTo>
                    <a:pt x="746" y="745"/>
                    <a:pt x="732" y="729"/>
                    <a:pt x="732" y="715"/>
                  </a:cubicBezTo>
                  <a:lnTo>
                    <a:pt x="719" y="702"/>
                  </a:lnTo>
                  <a:cubicBezTo>
                    <a:pt x="719" y="702"/>
                    <a:pt x="705" y="688"/>
                    <a:pt x="705" y="675"/>
                  </a:cubicBezTo>
                  <a:cubicBezTo>
                    <a:pt x="705" y="675"/>
                    <a:pt x="688" y="675"/>
                    <a:pt x="688" y="661"/>
                  </a:cubicBezTo>
                  <a:cubicBezTo>
                    <a:pt x="688" y="661"/>
                    <a:pt x="675" y="644"/>
                    <a:pt x="675" y="631"/>
                  </a:cubicBezTo>
                  <a:lnTo>
                    <a:pt x="661" y="631"/>
                  </a:lnTo>
                  <a:cubicBezTo>
                    <a:pt x="661" y="617"/>
                    <a:pt x="648" y="604"/>
                    <a:pt x="648" y="590"/>
                  </a:cubicBezTo>
                  <a:lnTo>
                    <a:pt x="634" y="590"/>
                  </a:lnTo>
                  <a:cubicBezTo>
                    <a:pt x="634" y="577"/>
                    <a:pt x="621" y="560"/>
                    <a:pt x="604" y="560"/>
                  </a:cubicBezTo>
                  <a:lnTo>
                    <a:pt x="604" y="547"/>
                  </a:lnTo>
                  <a:cubicBezTo>
                    <a:pt x="479" y="378"/>
                    <a:pt x="351" y="196"/>
                    <a:pt x="226" y="14"/>
                  </a:cubicBezTo>
                  <a:cubicBezTo>
                    <a:pt x="213" y="14"/>
                    <a:pt x="213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3627067" y="3642645"/>
              <a:ext cx="31792" cy="44795"/>
            </a:xfrm>
            <a:custGeom>
              <a:avLst/>
              <a:gdLst/>
              <a:ahLst/>
              <a:cxnLst/>
              <a:rect l="l" t="t" r="r" b="b"/>
              <a:pathLst>
                <a:path w="379" h="534" extrusionOk="0">
                  <a:moveTo>
                    <a:pt x="0" y="1"/>
                  </a:moveTo>
                  <a:cubicBezTo>
                    <a:pt x="5" y="8"/>
                    <a:pt x="10" y="15"/>
                    <a:pt x="16" y="23"/>
                  </a:cubicBezTo>
                  <a:lnTo>
                    <a:pt x="16" y="23"/>
                  </a:lnTo>
                  <a:cubicBezTo>
                    <a:pt x="11" y="16"/>
                    <a:pt x="5" y="8"/>
                    <a:pt x="0" y="1"/>
                  </a:cubicBezTo>
                  <a:close/>
                  <a:moveTo>
                    <a:pt x="16" y="23"/>
                  </a:moveTo>
                  <a:cubicBezTo>
                    <a:pt x="37" y="54"/>
                    <a:pt x="58" y="85"/>
                    <a:pt x="80" y="116"/>
                  </a:cubicBezTo>
                  <a:lnTo>
                    <a:pt x="80" y="116"/>
                  </a:lnTo>
                  <a:cubicBezTo>
                    <a:pt x="79" y="114"/>
                    <a:pt x="78" y="111"/>
                    <a:pt x="76" y="109"/>
                  </a:cubicBezTo>
                  <a:lnTo>
                    <a:pt x="76" y="109"/>
                  </a:lnTo>
                  <a:cubicBezTo>
                    <a:pt x="81" y="115"/>
                    <a:pt x="85" y="121"/>
                    <a:pt x="89" y="127"/>
                  </a:cubicBezTo>
                  <a:lnTo>
                    <a:pt x="89" y="127"/>
                  </a:lnTo>
                  <a:cubicBezTo>
                    <a:pt x="83" y="117"/>
                    <a:pt x="80" y="108"/>
                    <a:pt x="71" y="99"/>
                  </a:cubicBezTo>
                  <a:lnTo>
                    <a:pt x="71" y="99"/>
                  </a:lnTo>
                  <a:cubicBezTo>
                    <a:pt x="73" y="102"/>
                    <a:pt x="75" y="106"/>
                    <a:pt x="76" y="109"/>
                  </a:cubicBezTo>
                  <a:lnTo>
                    <a:pt x="76" y="109"/>
                  </a:lnTo>
                  <a:cubicBezTo>
                    <a:pt x="57" y="80"/>
                    <a:pt x="34" y="50"/>
                    <a:pt x="16" y="23"/>
                  </a:cubicBezTo>
                  <a:close/>
                  <a:moveTo>
                    <a:pt x="92" y="134"/>
                  </a:moveTo>
                  <a:lnTo>
                    <a:pt x="92" y="134"/>
                  </a:lnTo>
                  <a:cubicBezTo>
                    <a:pt x="94" y="137"/>
                    <a:pt x="96" y="139"/>
                    <a:pt x="98" y="142"/>
                  </a:cubicBezTo>
                  <a:lnTo>
                    <a:pt x="98" y="142"/>
                  </a:lnTo>
                  <a:cubicBezTo>
                    <a:pt x="96" y="139"/>
                    <a:pt x="94" y="136"/>
                    <a:pt x="92" y="134"/>
                  </a:cubicBezTo>
                  <a:close/>
                  <a:moveTo>
                    <a:pt x="80" y="116"/>
                  </a:moveTo>
                  <a:cubicBezTo>
                    <a:pt x="91" y="138"/>
                    <a:pt x="104" y="162"/>
                    <a:pt x="125" y="183"/>
                  </a:cubicBezTo>
                  <a:cubicBezTo>
                    <a:pt x="131" y="191"/>
                    <a:pt x="138" y="199"/>
                    <a:pt x="144" y="208"/>
                  </a:cubicBezTo>
                  <a:lnTo>
                    <a:pt x="144" y="208"/>
                  </a:lnTo>
                  <a:cubicBezTo>
                    <a:pt x="129" y="186"/>
                    <a:pt x="113" y="164"/>
                    <a:pt x="98" y="142"/>
                  </a:cubicBezTo>
                  <a:lnTo>
                    <a:pt x="98" y="142"/>
                  </a:lnTo>
                  <a:cubicBezTo>
                    <a:pt x="98" y="142"/>
                    <a:pt x="98" y="142"/>
                    <a:pt x="98" y="142"/>
                  </a:cubicBezTo>
                  <a:cubicBezTo>
                    <a:pt x="95" y="138"/>
                    <a:pt x="92" y="132"/>
                    <a:pt x="89" y="127"/>
                  </a:cubicBezTo>
                  <a:lnTo>
                    <a:pt x="89" y="127"/>
                  </a:lnTo>
                  <a:cubicBezTo>
                    <a:pt x="90" y="129"/>
                    <a:pt x="91" y="132"/>
                    <a:pt x="92" y="134"/>
                  </a:cubicBezTo>
                  <a:lnTo>
                    <a:pt x="92" y="134"/>
                  </a:lnTo>
                  <a:cubicBezTo>
                    <a:pt x="88" y="128"/>
                    <a:pt x="84" y="122"/>
                    <a:pt x="80" y="116"/>
                  </a:cubicBezTo>
                  <a:close/>
                  <a:moveTo>
                    <a:pt x="144" y="208"/>
                  </a:moveTo>
                  <a:lnTo>
                    <a:pt x="144" y="208"/>
                  </a:lnTo>
                  <a:cubicBezTo>
                    <a:pt x="200" y="287"/>
                    <a:pt x="255" y="366"/>
                    <a:pt x="311" y="442"/>
                  </a:cubicBezTo>
                  <a:lnTo>
                    <a:pt x="311" y="442"/>
                  </a:lnTo>
                  <a:cubicBezTo>
                    <a:pt x="255" y="364"/>
                    <a:pt x="199" y="283"/>
                    <a:pt x="144" y="208"/>
                  </a:cubicBezTo>
                  <a:close/>
                  <a:moveTo>
                    <a:pt x="311" y="442"/>
                  </a:moveTo>
                  <a:lnTo>
                    <a:pt x="311" y="442"/>
                  </a:lnTo>
                  <a:cubicBezTo>
                    <a:pt x="333" y="473"/>
                    <a:pt x="356" y="504"/>
                    <a:pt x="378" y="534"/>
                  </a:cubicBezTo>
                  <a:cubicBezTo>
                    <a:pt x="356" y="503"/>
                    <a:pt x="333" y="473"/>
                    <a:pt x="311" y="442"/>
                  </a:cubicBezTo>
                  <a:close/>
                </a:path>
              </a:pathLst>
            </a:custGeom>
            <a:solidFill>
              <a:srgbClr val="2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3561134" y="3805298"/>
              <a:ext cx="71973" cy="232278"/>
            </a:xfrm>
            <a:custGeom>
              <a:avLst/>
              <a:gdLst/>
              <a:ahLst/>
              <a:cxnLst/>
              <a:rect l="l" t="t" r="r" b="b"/>
              <a:pathLst>
                <a:path w="858" h="2769" extrusionOk="0">
                  <a:moveTo>
                    <a:pt x="1" y="2768"/>
                  </a:moveTo>
                  <a:lnTo>
                    <a:pt x="1" y="2768"/>
                  </a:lnTo>
                  <a:lnTo>
                    <a:pt x="1" y="2768"/>
                  </a:lnTo>
                  <a:close/>
                  <a:moveTo>
                    <a:pt x="14" y="2768"/>
                  </a:moveTo>
                  <a:lnTo>
                    <a:pt x="14" y="2768"/>
                  </a:lnTo>
                  <a:lnTo>
                    <a:pt x="14" y="2768"/>
                  </a:lnTo>
                  <a:close/>
                  <a:moveTo>
                    <a:pt x="14" y="2768"/>
                  </a:moveTo>
                  <a:lnTo>
                    <a:pt x="14" y="2768"/>
                  </a:lnTo>
                  <a:lnTo>
                    <a:pt x="14" y="2768"/>
                  </a:lnTo>
                  <a:close/>
                  <a:moveTo>
                    <a:pt x="28" y="2755"/>
                  </a:moveTo>
                  <a:lnTo>
                    <a:pt x="28" y="2755"/>
                  </a:lnTo>
                  <a:lnTo>
                    <a:pt x="28" y="2755"/>
                  </a:lnTo>
                  <a:close/>
                  <a:moveTo>
                    <a:pt x="28" y="2755"/>
                  </a:moveTo>
                  <a:lnTo>
                    <a:pt x="28" y="2755"/>
                  </a:lnTo>
                  <a:lnTo>
                    <a:pt x="28" y="2755"/>
                  </a:lnTo>
                  <a:close/>
                  <a:moveTo>
                    <a:pt x="41" y="2755"/>
                  </a:moveTo>
                  <a:lnTo>
                    <a:pt x="28" y="2755"/>
                  </a:lnTo>
                  <a:lnTo>
                    <a:pt x="41" y="2755"/>
                  </a:lnTo>
                  <a:close/>
                  <a:moveTo>
                    <a:pt x="55" y="2755"/>
                  </a:moveTo>
                  <a:lnTo>
                    <a:pt x="55" y="2755"/>
                  </a:lnTo>
                  <a:lnTo>
                    <a:pt x="55" y="2755"/>
                  </a:lnTo>
                  <a:close/>
                  <a:moveTo>
                    <a:pt x="55" y="2738"/>
                  </a:moveTo>
                  <a:lnTo>
                    <a:pt x="55" y="2738"/>
                  </a:lnTo>
                  <a:lnTo>
                    <a:pt x="55" y="2738"/>
                  </a:lnTo>
                  <a:close/>
                  <a:moveTo>
                    <a:pt x="55" y="2738"/>
                  </a:moveTo>
                  <a:lnTo>
                    <a:pt x="55" y="2738"/>
                  </a:lnTo>
                  <a:lnTo>
                    <a:pt x="55" y="2738"/>
                  </a:lnTo>
                  <a:close/>
                  <a:moveTo>
                    <a:pt x="857" y="0"/>
                  </a:moveTo>
                  <a:cubicBezTo>
                    <a:pt x="857" y="155"/>
                    <a:pt x="857" y="324"/>
                    <a:pt x="827" y="479"/>
                  </a:cubicBezTo>
                  <a:cubicBezTo>
                    <a:pt x="813" y="631"/>
                    <a:pt x="786" y="786"/>
                    <a:pt x="743" y="928"/>
                  </a:cubicBezTo>
                  <a:cubicBezTo>
                    <a:pt x="604" y="1588"/>
                    <a:pt x="321" y="2178"/>
                    <a:pt x="1" y="2768"/>
                  </a:cubicBezTo>
                  <a:lnTo>
                    <a:pt x="1" y="2768"/>
                  </a:lnTo>
                  <a:cubicBezTo>
                    <a:pt x="321" y="2178"/>
                    <a:pt x="604" y="1588"/>
                    <a:pt x="743" y="928"/>
                  </a:cubicBezTo>
                  <a:cubicBezTo>
                    <a:pt x="786" y="786"/>
                    <a:pt x="813" y="631"/>
                    <a:pt x="827" y="479"/>
                  </a:cubicBezTo>
                  <a:cubicBezTo>
                    <a:pt x="857" y="324"/>
                    <a:pt x="857" y="155"/>
                    <a:pt x="857" y="0"/>
                  </a:cubicBezTo>
                  <a:close/>
                </a:path>
              </a:pathLst>
            </a:custGeom>
            <a:solidFill>
              <a:srgbClr val="B41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3635288" y="3654557"/>
              <a:ext cx="2349" cy="2349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0" y="0"/>
                  </a:moveTo>
                  <a:cubicBezTo>
                    <a:pt x="14" y="14"/>
                    <a:pt x="14" y="27"/>
                    <a:pt x="27" y="27"/>
                  </a:cubicBezTo>
                  <a:cubicBezTo>
                    <a:pt x="14" y="27"/>
                    <a:pt x="14" y="14"/>
                    <a:pt x="0" y="0"/>
                  </a:cubicBezTo>
                  <a:close/>
                </a:path>
              </a:pathLst>
            </a:custGeom>
            <a:solidFill>
              <a:srgbClr val="28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3566838" y="3345441"/>
              <a:ext cx="298463" cy="500206"/>
            </a:xfrm>
            <a:custGeom>
              <a:avLst/>
              <a:gdLst/>
              <a:ahLst/>
              <a:cxnLst/>
              <a:rect l="l" t="t" r="r" b="b"/>
              <a:pathLst>
                <a:path w="3558" h="5963" extrusionOk="0">
                  <a:moveTo>
                    <a:pt x="2959" y="1"/>
                  </a:moveTo>
                  <a:cubicBezTo>
                    <a:pt x="2540" y="1"/>
                    <a:pt x="2119" y="104"/>
                    <a:pt x="1730" y="284"/>
                  </a:cubicBezTo>
                  <a:cubicBezTo>
                    <a:pt x="1632" y="328"/>
                    <a:pt x="1548" y="381"/>
                    <a:pt x="1450" y="439"/>
                  </a:cubicBezTo>
                  <a:cubicBezTo>
                    <a:pt x="1056" y="678"/>
                    <a:pt x="718" y="1002"/>
                    <a:pt x="466" y="1379"/>
                  </a:cubicBezTo>
                  <a:cubicBezTo>
                    <a:pt x="311" y="1605"/>
                    <a:pt x="142" y="1845"/>
                    <a:pt x="58" y="2098"/>
                  </a:cubicBezTo>
                  <a:cubicBezTo>
                    <a:pt x="0" y="2253"/>
                    <a:pt x="31" y="2435"/>
                    <a:pt x="101" y="2603"/>
                  </a:cubicBezTo>
                  <a:cubicBezTo>
                    <a:pt x="128" y="2687"/>
                    <a:pt x="169" y="2772"/>
                    <a:pt x="213" y="2843"/>
                  </a:cubicBezTo>
                  <a:cubicBezTo>
                    <a:pt x="337" y="3079"/>
                    <a:pt x="536" y="3291"/>
                    <a:pt x="691" y="3517"/>
                  </a:cubicBezTo>
                  <a:lnTo>
                    <a:pt x="705" y="3530"/>
                  </a:lnTo>
                  <a:cubicBezTo>
                    <a:pt x="705" y="3530"/>
                    <a:pt x="705" y="3544"/>
                    <a:pt x="718" y="3544"/>
                  </a:cubicBezTo>
                  <a:cubicBezTo>
                    <a:pt x="887" y="3783"/>
                    <a:pt x="1069" y="4036"/>
                    <a:pt x="1251" y="4289"/>
                  </a:cubicBezTo>
                  <a:cubicBezTo>
                    <a:pt x="1619" y="4781"/>
                    <a:pt x="1983" y="5256"/>
                    <a:pt x="2391" y="5691"/>
                  </a:cubicBezTo>
                  <a:cubicBezTo>
                    <a:pt x="2553" y="5864"/>
                    <a:pt x="2731" y="5962"/>
                    <a:pt x="2918" y="5962"/>
                  </a:cubicBezTo>
                  <a:cubicBezTo>
                    <a:pt x="3038" y="5962"/>
                    <a:pt x="3162" y="5921"/>
                    <a:pt x="3287" y="5833"/>
                  </a:cubicBezTo>
                  <a:cubicBezTo>
                    <a:pt x="3318" y="5820"/>
                    <a:pt x="3345" y="5806"/>
                    <a:pt x="3358" y="5793"/>
                  </a:cubicBezTo>
                  <a:cubicBezTo>
                    <a:pt x="3345" y="5776"/>
                    <a:pt x="3331" y="5762"/>
                    <a:pt x="3318" y="5749"/>
                  </a:cubicBezTo>
                  <a:cubicBezTo>
                    <a:pt x="2910" y="5300"/>
                    <a:pt x="2546" y="4822"/>
                    <a:pt x="2178" y="4343"/>
                  </a:cubicBezTo>
                  <a:lnTo>
                    <a:pt x="2178" y="4329"/>
                  </a:lnTo>
                  <a:cubicBezTo>
                    <a:pt x="1996" y="4090"/>
                    <a:pt x="1814" y="3837"/>
                    <a:pt x="1646" y="3601"/>
                  </a:cubicBezTo>
                  <a:cubicBezTo>
                    <a:pt x="1632" y="3584"/>
                    <a:pt x="1632" y="3584"/>
                    <a:pt x="1632" y="3571"/>
                  </a:cubicBezTo>
                  <a:lnTo>
                    <a:pt x="1619" y="3557"/>
                  </a:lnTo>
                  <a:cubicBezTo>
                    <a:pt x="1464" y="3348"/>
                    <a:pt x="1265" y="3122"/>
                    <a:pt x="1126" y="2897"/>
                  </a:cubicBezTo>
                  <a:cubicBezTo>
                    <a:pt x="1096" y="2826"/>
                    <a:pt x="1056" y="2741"/>
                    <a:pt x="1029" y="2657"/>
                  </a:cubicBezTo>
                  <a:cubicBezTo>
                    <a:pt x="958" y="2489"/>
                    <a:pt x="927" y="2307"/>
                    <a:pt x="985" y="2138"/>
                  </a:cubicBezTo>
                  <a:cubicBezTo>
                    <a:pt x="1056" y="1885"/>
                    <a:pt x="1238" y="1646"/>
                    <a:pt x="1393" y="1423"/>
                  </a:cubicBezTo>
                  <a:cubicBezTo>
                    <a:pt x="1646" y="1042"/>
                    <a:pt x="1983" y="719"/>
                    <a:pt x="2377" y="496"/>
                  </a:cubicBezTo>
                  <a:cubicBezTo>
                    <a:pt x="2461" y="439"/>
                    <a:pt x="2559" y="381"/>
                    <a:pt x="2657" y="341"/>
                  </a:cubicBezTo>
                  <a:cubicBezTo>
                    <a:pt x="2937" y="199"/>
                    <a:pt x="3247" y="115"/>
                    <a:pt x="3557" y="75"/>
                  </a:cubicBezTo>
                  <a:cubicBezTo>
                    <a:pt x="3360" y="24"/>
                    <a:pt x="3160" y="1"/>
                    <a:pt x="2959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3250088" y="4204591"/>
              <a:ext cx="207364" cy="253836"/>
            </a:xfrm>
            <a:custGeom>
              <a:avLst/>
              <a:gdLst/>
              <a:ahLst/>
              <a:cxnLst/>
              <a:rect l="l" t="t" r="r" b="b"/>
              <a:pathLst>
                <a:path w="2472" h="3026" extrusionOk="0">
                  <a:moveTo>
                    <a:pt x="843" y="1"/>
                  </a:moveTo>
                  <a:cubicBezTo>
                    <a:pt x="897" y="45"/>
                    <a:pt x="927" y="115"/>
                    <a:pt x="911" y="186"/>
                  </a:cubicBezTo>
                  <a:cubicBezTo>
                    <a:pt x="897" y="368"/>
                    <a:pt x="843" y="550"/>
                    <a:pt x="729" y="692"/>
                  </a:cubicBezTo>
                  <a:cubicBezTo>
                    <a:pt x="644" y="790"/>
                    <a:pt x="547" y="887"/>
                    <a:pt x="435" y="972"/>
                  </a:cubicBezTo>
                  <a:cubicBezTo>
                    <a:pt x="391" y="985"/>
                    <a:pt x="364" y="1012"/>
                    <a:pt x="338" y="1029"/>
                  </a:cubicBezTo>
                  <a:cubicBezTo>
                    <a:pt x="307" y="1043"/>
                    <a:pt x="267" y="1056"/>
                    <a:pt x="209" y="1083"/>
                  </a:cubicBezTo>
                  <a:cubicBezTo>
                    <a:pt x="184" y="1094"/>
                    <a:pt x="159" y="1099"/>
                    <a:pt x="135" y="1099"/>
                  </a:cubicBezTo>
                  <a:cubicBezTo>
                    <a:pt x="89" y="1099"/>
                    <a:pt x="44" y="1082"/>
                    <a:pt x="0" y="1056"/>
                  </a:cubicBezTo>
                  <a:lnTo>
                    <a:pt x="0" y="1056"/>
                  </a:lnTo>
                  <a:cubicBezTo>
                    <a:pt x="68" y="1225"/>
                    <a:pt x="152" y="1420"/>
                    <a:pt x="236" y="1562"/>
                  </a:cubicBezTo>
                  <a:cubicBezTo>
                    <a:pt x="236" y="1575"/>
                    <a:pt x="253" y="1589"/>
                    <a:pt x="253" y="1602"/>
                  </a:cubicBezTo>
                  <a:cubicBezTo>
                    <a:pt x="405" y="1872"/>
                    <a:pt x="533" y="2010"/>
                    <a:pt x="702" y="2125"/>
                  </a:cubicBezTo>
                  <a:cubicBezTo>
                    <a:pt x="826" y="2223"/>
                    <a:pt x="981" y="2320"/>
                    <a:pt x="1207" y="2475"/>
                  </a:cubicBezTo>
                  <a:cubicBezTo>
                    <a:pt x="1403" y="2630"/>
                    <a:pt x="1629" y="2755"/>
                    <a:pt x="1838" y="2883"/>
                  </a:cubicBezTo>
                  <a:cubicBezTo>
                    <a:pt x="1939" y="2944"/>
                    <a:pt x="2055" y="3025"/>
                    <a:pt x="2164" y="3025"/>
                  </a:cubicBezTo>
                  <a:cubicBezTo>
                    <a:pt x="2207" y="3025"/>
                    <a:pt x="2250" y="3012"/>
                    <a:pt x="2290" y="2981"/>
                  </a:cubicBezTo>
                  <a:cubicBezTo>
                    <a:pt x="2472" y="2839"/>
                    <a:pt x="2205" y="2644"/>
                    <a:pt x="2077" y="2560"/>
                  </a:cubicBezTo>
                  <a:cubicBezTo>
                    <a:pt x="1993" y="2502"/>
                    <a:pt x="1629" y="2378"/>
                    <a:pt x="1629" y="2249"/>
                  </a:cubicBezTo>
                  <a:cubicBezTo>
                    <a:pt x="1629" y="2223"/>
                    <a:pt x="1629" y="2192"/>
                    <a:pt x="1642" y="2179"/>
                  </a:cubicBezTo>
                  <a:cubicBezTo>
                    <a:pt x="1602" y="2152"/>
                    <a:pt x="1558" y="2125"/>
                    <a:pt x="1517" y="2094"/>
                  </a:cubicBezTo>
                  <a:cubicBezTo>
                    <a:pt x="1305" y="1939"/>
                    <a:pt x="1150" y="1855"/>
                    <a:pt x="1012" y="1757"/>
                  </a:cubicBezTo>
                  <a:cubicBezTo>
                    <a:pt x="941" y="1703"/>
                    <a:pt x="857" y="1602"/>
                    <a:pt x="772" y="1504"/>
                  </a:cubicBezTo>
                  <a:cubicBezTo>
                    <a:pt x="688" y="1407"/>
                    <a:pt x="702" y="1252"/>
                    <a:pt x="813" y="1154"/>
                  </a:cubicBezTo>
                  <a:cubicBezTo>
                    <a:pt x="968" y="1029"/>
                    <a:pt x="1079" y="844"/>
                    <a:pt x="1180" y="662"/>
                  </a:cubicBezTo>
                  <a:cubicBezTo>
                    <a:pt x="1278" y="466"/>
                    <a:pt x="1319" y="297"/>
                    <a:pt x="1332" y="102"/>
                  </a:cubicBezTo>
                  <a:cubicBezTo>
                    <a:pt x="1137" y="58"/>
                    <a:pt x="941" y="1"/>
                    <a:pt x="843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3771853" y="3623268"/>
              <a:ext cx="257191" cy="351814"/>
            </a:xfrm>
            <a:custGeom>
              <a:avLst/>
              <a:gdLst/>
              <a:ahLst/>
              <a:cxnLst/>
              <a:rect l="l" t="t" r="r" b="b"/>
              <a:pathLst>
                <a:path w="3066" h="4194" extrusionOk="0">
                  <a:moveTo>
                    <a:pt x="1491" y="63"/>
                  </a:moveTo>
                  <a:cubicBezTo>
                    <a:pt x="1619" y="104"/>
                    <a:pt x="1912" y="289"/>
                    <a:pt x="2192" y="485"/>
                  </a:cubicBezTo>
                  <a:cubicBezTo>
                    <a:pt x="2489" y="680"/>
                    <a:pt x="2799" y="879"/>
                    <a:pt x="2937" y="920"/>
                  </a:cubicBezTo>
                  <a:cubicBezTo>
                    <a:pt x="2981" y="933"/>
                    <a:pt x="3008" y="990"/>
                    <a:pt x="2994" y="1031"/>
                  </a:cubicBezTo>
                  <a:lnTo>
                    <a:pt x="2910" y="1341"/>
                  </a:lnTo>
                  <a:cubicBezTo>
                    <a:pt x="2897" y="1368"/>
                    <a:pt x="2883" y="1385"/>
                    <a:pt x="2853" y="1398"/>
                  </a:cubicBezTo>
                  <a:cubicBezTo>
                    <a:pt x="2845" y="1402"/>
                    <a:pt x="2837" y="1404"/>
                    <a:pt x="2829" y="1404"/>
                  </a:cubicBezTo>
                  <a:cubicBezTo>
                    <a:pt x="2810" y="1404"/>
                    <a:pt x="2790" y="1394"/>
                    <a:pt x="2769" y="1385"/>
                  </a:cubicBezTo>
                  <a:cubicBezTo>
                    <a:pt x="2684" y="1314"/>
                    <a:pt x="2559" y="1230"/>
                    <a:pt x="2475" y="1172"/>
                  </a:cubicBezTo>
                  <a:lnTo>
                    <a:pt x="2418" y="1145"/>
                  </a:lnTo>
                  <a:cubicBezTo>
                    <a:pt x="2222" y="1017"/>
                    <a:pt x="2040" y="906"/>
                    <a:pt x="1841" y="808"/>
                  </a:cubicBezTo>
                  <a:cubicBezTo>
                    <a:pt x="1814" y="793"/>
                    <a:pt x="1790" y="786"/>
                    <a:pt x="1767" y="786"/>
                  </a:cubicBezTo>
                  <a:cubicBezTo>
                    <a:pt x="1744" y="786"/>
                    <a:pt x="1723" y="793"/>
                    <a:pt x="1703" y="808"/>
                  </a:cubicBezTo>
                  <a:cubicBezTo>
                    <a:pt x="1659" y="822"/>
                    <a:pt x="1632" y="862"/>
                    <a:pt x="1632" y="920"/>
                  </a:cubicBezTo>
                  <a:cubicBezTo>
                    <a:pt x="1619" y="1132"/>
                    <a:pt x="1575" y="1425"/>
                    <a:pt x="1562" y="1567"/>
                  </a:cubicBezTo>
                  <a:cubicBezTo>
                    <a:pt x="1548" y="1651"/>
                    <a:pt x="1575" y="1735"/>
                    <a:pt x="1632" y="1789"/>
                  </a:cubicBezTo>
                  <a:cubicBezTo>
                    <a:pt x="1814" y="1975"/>
                    <a:pt x="2249" y="2396"/>
                    <a:pt x="2347" y="2494"/>
                  </a:cubicBezTo>
                  <a:cubicBezTo>
                    <a:pt x="2404" y="2548"/>
                    <a:pt x="2475" y="2619"/>
                    <a:pt x="2516" y="2690"/>
                  </a:cubicBezTo>
                  <a:cubicBezTo>
                    <a:pt x="2546" y="2717"/>
                    <a:pt x="2546" y="2760"/>
                    <a:pt x="2529" y="2787"/>
                  </a:cubicBezTo>
                  <a:lnTo>
                    <a:pt x="1673" y="4095"/>
                  </a:lnTo>
                  <a:cubicBezTo>
                    <a:pt x="1659" y="4122"/>
                    <a:pt x="1632" y="4136"/>
                    <a:pt x="1602" y="4136"/>
                  </a:cubicBezTo>
                  <a:cubicBezTo>
                    <a:pt x="1575" y="4136"/>
                    <a:pt x="1548" y="4122"/>
                    <a:pt x="1535" y="4095"/>
                  </a:cubicBezTo>
                  <a:cubicBezTo>
                    <a:pt x="1433" y="3981"/>
                    <a:pt x="1309" y="3829"/>
                    <a:pt x="1238" y="3745"/>
                  </a:cubicBezTo>
                  <a:lnTo>
                    <a:pt x="1211" y="3714"/>
                  </a:lnTo>
                  <a:cubicBezTo>
                    <a:pt x="1113" y="3603"/>
                    <a:pt x="1012" y="3475"/>
                    <a:pt x="901" y="3364"/>
                  </a:cubicBezTo>
                  <a:cubicBezTo>
                    <a:pt x="860" y="3323"/>
                    <a:pt x="746" y="3195"/>
                    <a:pt x="648" y="3084"/>
                  </a:cubicBezTo>
                  <a:cubicBezTo>
                    <a:pt x="607" y="3040"/>
                    <a:pt x="607" y="2969"/>
                    <a:pt x="634" y="2929"/>
                  </a:cubicBezTo>
                  <a:lnTo>
                    <a:pt x="958" y="2437"/>
                  </a:lnTo>
                  <a:cubicBezTo>
                    <a:pt x="1012" y="2366"/>
                    <a:pt x="999" y="2268"/>
                    <a:pt x="945" y="2197"/>
                  </a:cubicBezTo>
                  <a:cubicBezTo>
                    <a:pt x="914" y="2170"/>
                    <a:pt x="874" y="2127"/>
                    <a:pt x="843" y="2100"/>
                  </a:cubicBezTo>
                  <a:cubicBezTo>
                    <a:pt x="816" y="2059"/>
                    <a:pt x="746" y="1975"/>
                    <a:pt x="634" y="1874"/>
                  </a:cubicBezTo>
                  <a:cubicBezTo>
                    <a:pt x="466" y="1692"/>
                    <a:pt x="213" y="1439"/>
                    <a:pt x="102" y="1301"/>
                  </a:cubicBezTo>
                  <a:cubicBezTo>
                    <a:pt x="58" y="1257"/>
                    <a:pt x="71" y="1186"/>
                    <a:pt x="115" y="1159"/>
                  </a:cubicBezTo>
                  <a:lnTo>
                    <a:pt x="253" y="1031"/>
                  </a:lnTo>
                  <a:cubicBezTo>
                    <a:pt x="591" y="738"/>
                    <a:pt x="1295" y="134"/>
                    <a:pt x="1433" y="63"/>
                  </a:cubicBezTo>
                  <a:close/>
                  <a:moveTo>
                    <a:pt x="1477" y="0"/>
                  </a:moveTo>
                  <a:cubicBezTo>
                    <a:pt x="1453" y="0"/>
                    <a:pt x="1426" y="10"/>
                    <a:pt x="1406" y="19"/>
                  </a:cubicBezTo>
                  <a:cubicBezTo>
                    <a:pt x="1265" y="77"/>
                    <a:pt x="577" y="667"/>
                    <a:pt x="213" y="990"/>
                  </a:cubicBezTo>
                  <a:lnTo>
                    <a:pt x="71" y="1115"/>
                  </a:lnTo>
                  <a:cubicBezTo>
                    <a:pt x="17" y="1172"/>
                    <a:pt x="1" y="1257"/>
                    <a:pt x="58" y="1328"/>
                  </a:cubicBezTo>
                  <a:cubicBezTo>
                    <a:pt x="169" y="1483"/>
                    <a:pt x="422" y="1735"/>
                    <a:pt x="607" y="1918"/>
                  </a:cubicBezTo>
                  <a:cubicBezTo>
                    <a:pt x="705" y="2015"/>
                    <a:pt x="776" y="2100"/>
                    <a:pt x="803" y="2127"/>
                  </a:cubicBezTo>
                  <a:cubicBezTo>
                    <a:pt x="830" y="2157"/>
                    <a:pt x="874" y="2197"/>
                    <a:pt x="901" y="2241"/>
                  </a:cubicBezTo>
                  <a:cubicBezTo>
                    <a:pt x="945" y="2282"/>
                    <a:pt x="945" y="2352"/>
                    <a:pt x="914" y="2410"/>
                  </a:cubicBezTo>
                  <a:lnTo>
                    <a:pt x="591" y="2902"/>
                  </a:lnTo>
                  <a:cubicBezTo>
                    <a:pt x="550" y="2969"/>
                    <a:pt x="550" y="3054"/>
                    <a:pt x="607" y="3124"/>
                  </a:cubicBezTo>
                  <a:cubicBezTo>
                    <a:pt x="705" y="3222"/>
                    <a:pt x="816" y="3364"/>
                    <a:pt x="860" y="3408"/>
                  </a:cubicBezTo>
                  <a:cubicBezTo>
                    <a:pt x="972" y="3519"/>
                    <a:pt x="1069" y="3630"/>
                    <a:pt x="1167" y="3745"/>
                  </a:cubicBezTo>
                  <a:lnTo>
                    <a:pt x="1197" y="3772"/>
                  </a:lnTo>
                  <a:cubicBezTo>
                    <a:pt x="1265" y="3870"/>
                    <a:pt x="1393" y="4025"/>
                    <a:pt x="1477" y="4136"/>
                  </a:cubicBezTo>
                  <a:cubicBezTo>
                    <a:pt x="1504" y="4166"/>
                    <a:pt x="1548" y="4193"/>
                    <a:pt x="1589" y="4193"/>
                  </a:cubicBezTo>
                  <a:lnTo>
                    <a:pt x="1602" y="4193"/>
                  </a:lnTo>
                  <a:cubicBezTo>
                    <a:pt x="1646" y="4193"/>
                    <a:pt x="1686" y="4166"/>
                    <a:pt x="1717" y="4122"/>
                  </a:cubicBezTo>
                  <a:lnTo>
                    <a:pt x="2573" y="2818"/>
                  </a:lnTo>
                  <a:cubicBezTo>
                    <a:pt x="2613" y="2774"/>
                    <a:pt x="2600" y="2690"/>
                    <a:pt x="2559" y="2649"/>
                  </a:cubicBezTo>
                  <a:cubicBezTo>
                    <a:pt x="2516" y="2592"/>
                    <a:pt x="2431" y="2508"/>
                    <a:pt x="2391" y="2450"/>
                  </a:cubicBezTo>
                  <a:cubicBezTo>
                    <a:pt x="2293" y="2352"/>
                    <a:pt x="1855" y="1931"/>
                    <a:pt x="1673" y="1749"/>
                  </a:cubicBezTo>
                  <a:cubicBezTo>
                    <a:pt x="1632" y="1705"/>
                    <a:pt x="1602" y="1638"/>
                    <a:pt x="1619" y="1580"/>
                  </a:cubicBezTo>
                  <a:cubicBezTo>
                    <a:pt x="1632" y="1425"/>
                    <a:pt x="1673" y="1145"/>
                    <a:pt x="1686" y="920"/>
                  </a:cubicBezTo>
                  <a:cubicBezTo>
                    <a:pt x="1686" y="893"/>
                    <a:pt x="1703" y="862"/>
                    <a:pt x="1730" y="849"/>
                  </a:cubicBezTo>
                  <a:cubicBezTo>
                    <a:pt x="1744" y="842"/>
                    <a:pt x="1758" y="839"/>
                    <a:pt x="1772" y="839"/>
                  </a:cubicBezTo>
                  <a:cubicBezTo>
                    <a:pt x="1787" y="839"/>
                    <a:pt x="1801" y="842"/>
                    <a:pt x="1814" y="849"/>
                  </a:cubicBezTo>
                  <a:cubicBezTo>
                    <a:pt x="2010" y="947"/>
                    <a:pt x="2192" y="1075"/>
                    <a:pt x="2377" y="1186"/>
                  </a:cubicBezTo>
                  <a:lnTo>
                    <a:pt x="2445" y="1230"/>
                  </a:lnTo>
                  <a:cubicBezTo>
                    <a:pt x="2516" y="1270"/>
                    <a:pt x="2644" y="1368"/>
                    <a:pt x="2742" y="1425"/>
                  </a:cubicBezTo>
                  <a:cubicBezTo>
                    <a:pt x="2771" y="1445"/>
                    <a:pt x="2802" y="1459"/>
                    <a:pt x="2832" y="1459"/>
                  </a:cubicBezTo>
                  <a:cubicBezTo>
                    <a:pt x="2844" y="1459"/>
                    <a:pt x="2855" y="1457"/>
                    <a:pt x="2866" y="1452"/>
                  </a:cubicBezTo>
                  <a:cubicBezTo>
                    <a:pt x="2924" y="1439"/>
                    <a:pt x="2951" y="1398"/>
                    <a:pt x="2967" y="1354"/>
                  </a:cubicBezTo>
                  <a:lnTo>
                    <a:pt x="3052" y="1048"/>
                  </a:lnTo>
                  <a:cubicBezTo>
                    <a:pt x="3065" y="977"/>
                    <a:pt x="3021" y="893"/>
                    <a:pt x="2951" y="879"/>
                  </a:cubicBezTo>
                  <a:cubicBezTo>
                    <a:pt x="2812" y="822"/>
                    <a:pt x="2516" y="626"/>
                    <a:pt x="2236" y="441"/>
                  </a:cubicBezTo>
                  <a:cubicBezTo>
                    <a:pt x="1926" y="232"/>
                    <a:pt x="1632" y="50"/>
                    <a:pt x="1504" y="6"/>
                  </a:cubicBezTo>
                  <a:cubicBezTo>
                    <a:pt x="1496" y="2"/>
                    <a:pt x="1487" y="0"/>
                    <a:pt x="1477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8"/>
            <p:cNvSpPr/>
            <p:nvPr/>
          </p:nvSpPr>
          <p:spPr>
            <a:xfrm>
              <a:off x="3833256" y="3847744"/>
              <a:ext cx="97894" cy="99068"/>
            </a:xfrm>
            <a:custGeom>
              <a:avLst/>
              <a:gdLst/>
              <a:ahLst/>
              <a:cxnLst/>
              <a:rect l="l" t="t" r="r" b="b"/>
              <a:pathLst>
                <a:path w="1167" h="1181" extrusionOk="0">
                  <a:moveTo>
                    <a:pt x="44" y="0"/>
                  </a:moveTo>
                  <a:lnTo>
                    <a:pt x="0" y="41"/>
                  </a:lnTo>
                  <a:lnTo>
                    <a:pt x="1123" y="1180"/>
                  </a:lnTo>
                  <a:lnTo>
                    <a:pt x="1167" y="1136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8"/>
            <p:cNvSpPr/>
            <p:nvPr/>
          </p:nvSpPr>
          <p:spPr>
            <a:xfrm>
              <a:off x="3847349" y="3807563"/>
              <a:ext cx="108379" cy="103850"/>
            </a:xfrm>
            <a:custGeom>
              <a:avLst/>
              <a:gdLst/>
              <a:ahLst/>
              <a:cxnLst/>
              <a:rect l="l" t="t" r="r" b="b"/>
              <a:pathLst>
                <a:path w="1292" h="1238" extrusionOk="0">
                  <a:moveTo>
                    <a:pt x="45" y="0"/>
                  </a:moveTo>
                  <a:lnTo>
                    <a:pt x="1" y="44"/>
                  </a:lnTo>
                  <a:lnTo>
                    <a:pt x="1252" y="1238"/>
                  </a:lnTo>
                  <a:lnTo>
                    <a:pt x="1292" y="1194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3797857" y="3699268"/>
              <a:ext cx="176830" cy="180185"/>
            </a:xfrm>
            <a:custGeom>
              <a:avLst/>
              <a:gdLst/>
              <a:ahLst/>
              <a:cxnLst/>
              <a:rect l="l" t="t" r="r" b="b"/>
              <a:pathLst>
                <a:path w="2108" h="2148" extrusionOk="0">
                  <a:moveTo>
                    <a:pt x="45" y="0"/>
                  </a:moveTo>
                  <a:lnTo>
                    <a:pt x="1" y="41"/>
                  </a:lnTo>
                  <a:lnTo>
                    <a:pt x="2067" y="2148"/>
                  </a:lnTo>
                  <a:lnTo>
                    <a:pt x="2108" y="2121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3870837" y="3637864"/>
              <a:ext cx="152251" cy="87492"/>
            </a:xfrm>
            <a:custGeom>
              <a:avLst/>
              <a:gdLst/>
              <a:ahLst/>
              <a:cxnLst/>
              <a:rect l="l" t="t" r="r" b="b"/>
              <a:pathLst>
                <a:path w="1815" h="1043" extrusionOk="0">
                  <a:moveTo>
                    <a:pt x="31" y="1"/>
                  </a:moveTo>
                  <a:lnTo>
                    <a:pt x="1" y="58"/>
                  </a:lnTo>
                  <a:lnTo>
                    <a:pt x="1787" y="1042"/>
                  </a:lnTo>
                  <a:lnTo>
                    <a:pt x="1814" y="99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3819080" y="3680310"/>
              <a:ext cx="93112" cy="93112"/>
            </a:xfrm>
            <a:custGeom>
              <a:avLst/>
              <a:gdLst/>
              <a:ahLst/>
              <a:cxnLst/>
              <a:rect l="l" t="t" r="r" b="b"/>
              <a:pathLst>
                <a:path w="1110" h="1110" extrusionOk="0">
                  <a:moveTo>
                    <a:pt x="44" y="0"/>
                  </a:moveTo>
                  <a:lnTo>
                    <a:pt x="1" y="44"/>
                  </a:lnTo>
                  <a:lnTo>
                    <a:pt x="1069" y="1109"/>
                  </a:lnTo>
                  <a:lnTo>
                    <a:pt x="1110" y="1069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3726051" y="4890435"/>
              <a:ext cx="115426" cy="195536"/>
            </a:xfrm>
            <a:custGeom>
              <a:avLst/>
              <a:gdLst/>
              <a:ahLst/>
              <a:cxnLst/>
              <a:rect l="l" t="t" r="r" b="b"/>
              <a:pathLst>
                <a:path w="1376" h="2331" extrusionOk="0">
                  <a:moveTo>
                    <a:pt x="786" y="0"/>
                  </a:moveTo>
                  <a:cubicBezTo>
                    <a:pt x="715" y="85"/>
                    <a:pt x="604" y="128"/>
                    <a:pt x="493" y="155"/>
                  </a:cubicBezTo>
                  <a:cubicBezTo>
                    <a:pt x="547" y="270"/>
                    <a:pt x="604" y="395"/>
                    <a:pt x="648" y="506"/>
                  </a:cubicBezTo>
                  <a:cubicBezTo>
                    <a:pt x="702" y="634"/>
                    <a:pt x="746" y="759"/>
                    <a:pt x="799" y="887"/>
                  </a:cubicBezTo>
                  <a:cubicBezTo>
                    <a:pt x="857" y="1042"/>
                    <a:pt x="901" y="1211"/>
                    <a:pt x="857" y="1379"/>
                  </a:cubicBezTo>
                  <a:cubicBezTo>
                    <a:pt x="816" y="1477"/>
                    <a:pt x="772" y="1575"/>
                    <a:pt x="746" y="1673"/>
                  </a:cubicBezTo>
                  <a:cubicBezTo>
                    <a:pt x="715" y="1743"/>
                    <a:pt x="702" y="1871"/>
                    <a:pt x="648" y="1925"/>
                  </a:cubicBezTo>
                  <a:cubicBezTo>
                    <a:pt x="590" y="1996"/>
                    <a:pt x="462" y="2040"/>
                    <a:pt x="395" y="2067"/>
                  </a:cubicBezTo>
                  <a:cubicBezTo>
                    <a:pt x="267" y="2124"/>
                    <a:pt x="156" y="2151"/>
                    <a:pt x="27" y="2178"/>
                  </a:cubicBezTo>
                  <a:lnTo>
                    <a:pt x="0" y="2178"/>
                  </a:lnTo>
                  <a:cubicBezTo>
                    <a:pt x="58" y="2249"/>
                    <a:pt x="125" y="2293"/>
                    <a:pt x="182" y="2320"/>
                  </a:cubicBezTo>
                  <a:cubicBezTo>
                    <a:pt x="207" y="2327"/>
                    <a:pt x="233" y="2331"/>
                    <a:pt x="260" y="2331"/>
                  </a:cubicBezTo>
                  <a:cubicBezTo>
                    <a:pt x="377" y="2331"/>
                    <a:pt x="516" y="2271"/>
                    <a:pt x="617" y="2249"/>
                  </a:cubicBezTo>
                  <a:cubicBezTo>
                    <a:pt x="732" y="2236"/>
                    <a:pt x="830" y="2209"/>
                    <a:pt x="941" y="2165"/>
                  </a:cubicBezTo>
                  <a:cubicBezTo>
                    <a:pt x="998" y="2138"/>
                    <a:pt x="1110" y="2094"/>
                    <a:pt x="1153" y="2040"/>
                  </a:cubicBezTo>
                  <a:cubicBezTo>
                    <a:pt x="1207" y="1996"/>
                    <a:pt x="1221" y="1885"/>
                    <a:pt x="1238" y="1814"/>
                  </a:cubicBezTo>
                  <a:cubicBezTo>
                    <a:pt x="1265" y="1730"/>
                    <a:pt x="1305" y="1646"/>
                    <a:pt x="1336" y="1561"/>
                  </a:cubicBezTo>
                  <a:cubicBezTo>
                    <a:pt x="1376" y="1420"/>
                    <a:pt x="1336" y="1265"/>
                    <a:pt x="1292" y="1140"/>
                  </a:cubicBezTo>
                  <a:cubicBezTo>
                    <a:pt x="1194" y="887"/>
                    <a:pt x="1096" y="621"/>
                    <a:pt x="985" y="368"/>
                  </a:cubicBezTo>
                  <a:cubicBezTo>
                    <a:pt x="928" y="253"/>
                    <a:pt x="857" y="128"/>
                    <a:pt x="786" y="1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8"/>
            <p:cNvSpPr/>
            <p:nvPr/>
          </p:nvSpPr>
          <p:spPr>
            <a:xfrm>
              <a:off x="3953464" y="3500125"/>
              <a:ext cx="20132" cy="20216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111" y="1"/>
                  </a:moveTo>
                  <a:cubicBezTo>
                    <a:pt x="57" y="1"/>
                    <a:pt x="0" y="41"/>
                    <a:pt x="0" y="112"/>
                  </a:cubicBezTo>
                  <a:cubicBezTo>
                    <a:pt x="0" y="183"/>
                    <a:pt x="57" y="240"/>
                    <a:pt x="111" y="240"/>
                  </a:cubicBezTo>
                  <a:cubicBezTo>
                    <a:pt x="182" y="240"/>
                    <a:pt x="239" y="183"/>
                    <a:pt x="239" y="112"/>
                  </a:cubicBezTo>
                  <a:cubicBezTo>
                    <a:pt x="239" y="41"/>
                    <a:pt x="182" y="1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8"/>
            <p:cNvSpPr/>
            <p:nvPr/>
          </p:nvSpPr>
          <p:spPr>
            <a:xfrm>
              <a:off x="3962775" y="3500125"/>
              <a:ext cx="10821" cy="9395"/>
            </a:xfrm>
            <a:custGeom>
              <a:avLst/>
              <a:gdLst/>
              <a:ahLst/>
              <a:cxnLst/>
              <a:rect l="l" t="t" r="r" b="b"/>
              <a:pathLst>
                <a:path w="129" h="112" extrusionOk="0">
                  <a:moveTo>
                    <a:pt x="128" y="112"/>
                  </a:moveTo>
                  <a:lnTo>
                    <a:pt x="128" y="112"/>
                  </a:lnTo>
                  <a:lnTo>
                    <a:pt x="128" y="112"/>
                  </a:lnTo>
                  <a:close/>
                  <a:moveTo>
                    <a:pt x="128" y="112"/>
                  </a:moveTo>
                  <a:lnTo>
                    <a:pt x="128" y="112"/>
                  </a:lnTo>
                  <a:lnTo>
                    <a:pt x="128" y="112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71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8"/>
            <p:cNvSpPr/>
            <p:nvPr/>
          </p:nvSpPr>
          <p:spPr>
            <a:xfrm>
              <a:off x="3973512" y="3574195"/>
              <a:ext cx="20132" cy="20216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125" y="1"/>
                  </a:moveTo>
                  <a:cubicBezTo>
                    <a:pt x="58" y="1"/>
                    <a:pt x="0" y="58"/>
                    <a:pt x="0" y="116"/>
                  </a:cubicBezTo>
                  <a:cubicBezTo>
                    <a:pt x="0" y="183"/>
                    <a:pt x="58" y="240"/>
                    <a:pt x="125" y="240"/>
                  </a:cubicBezTo>
                  <a:cubicBezTo>
                    <a:pt x="182" y="240"/>
                    <a:pt x="240" y="183"/>
                    <a:pt x="240" y="116"/>
                  </a:cubicBez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8"/>
            <p:cNvSpPr/>
            <p:nvPr/>
          </p:nvSpPr>
          <p:spPr>
            <a:xfrm>
              <a:off x="3982823" y="3574195"/>
              <a:ext cx="10821" cy="10905"/>
            </a:xfrm>
            <a:custGeom>
              <a:avLst/>
              <a:gdLst/>
              <a:ahLst/>
              <a:cxnLst/>
              <a:rect l="l" t="t" r="r" b="b"/>
              <a:pathLst>
                <a:path w="129" h="130" extrusionOk="0">
                  <a:moveTo>
                    <a:pt x="129" y="129"/>
                  </a:moveTo>
                  <a:lnTo>
                    <a:pt x="129" y="129"/>
                  </a:lnTo>
                  <a:lnTo>
                    <a:pt x="129" y="129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lnTo>
                    <a:pt x="129" y="129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713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2835193" y="3717219"/>
              <a:ext cx="492740" cy="579561"/>
            </a:xfrm>
            <a:custGeom>
              <a:avLst/>
              <a:gdLst/>
              <a:ahLst/>
              <a:cxnLst/>
              <a:rect l="l" t="t" r="r" b="b"/>
              <a:pathLst>
                <a:path w="5874" h="6909" extrusionOk="0">
                  <a:moveTo>
                    <a:pt x="3716" y="1"/>
                  </a:moveTo>
                  <a:cubicBezTo>
                    <a:pt x="3681" y="1"/>
                    <a:pt x="3645" y="4"/>
                    <a:pt x="3611" y="12"/>
                  </a:cubicBezTo>
                  <a:cubicBezTo>
                    <a:pt x="3540" y="25"/>
                    <a:pt x="3497" y="39"/>
                    <a:pt x="3470" y="52"/>
                  </a:cubicBezTo>
                  <a:cubicBezTo>
                    <a:pt x="3429" y="66"/>
                    <a:pt x="3385" y="79"/>
                    <a:pt x="3345" y="96"/>
                  </a:cubicBezTo>
                  <a:cubicBezTo>
                    <a:pt x="3035" y="208"/>
                    <a:pt x="2738" y="349"/>
                    <a:pt x="2445" y="487"/>
                  </a:cubicBezTo>
                  <a:cubicBezTo>
                    <a:pt x="1841" y="811"/>
                    <a:pt x="1278" y="1205"/>
                    <a:pt x="773" y="1654"/>
                  </a:cubicBezTo>
                  <a:cubicBezTo>
                    <a:pt x="449" y="1951"/>
                    <a:pt x="85" y="2288"/>
                    <a:pt x="27" y="2750"/>
                  </a:cubicBezTo>
                  <a:cubicBezTo>
                    <a:pt x="1" y="2905"/>
                    <a:pt x="1" y="3087"/>
                    <a:pt x="41" y="3269"/>
                  </a:cubicBezTo>
                  <a:cubicBezTo>
                    <a:pt x="901" y="3663"/>
                    <a:pt x="1700" y="4112"/>
                    <a:pt x="2458" y="4745"/>
                  </a:cubicBezTo>
                  <a:cubicBezTo>
                    <a:pt x="2809" y="5039"/>
                    <a:pt x="3190" y="5335"/>
                    <a:pt x="3483" y="5686"/>
                  </a:cubicBezTo>
                  <a:cubicBezTo>
                    <a:pt x="3780" y="5939"/>
                    <a:pt x="4046" y="6178"/>
                    <a:pt x="4356" y="6401"/>
                  </a:cubicBezTo>
                  <a:cubicBezTo>
                    <a:pt x="4383" y="6431"/>
                    <a:pt x="4424" y="6472"/>
                    <a:pt x="4481" y="6502"/>
                  </a:cubicBezTo>
                  <a:cubicBezTo>
                    <a:pt x="4623" y="6613"/>
                    <a:pt x="4805" y="6768"/>
                    <a:pt x="4916" y="6853"/>
                  </a:cubicBezTo>
                  <a:cubicBezTo>
                    <a:pt x="4930" y="6866"/>
                    <a:pt x="4930" y="6866"/>
                    <a:pt x="4946" y="6866"/>
                  </a:cubicBezTo>
                  <a:cubicBezTo>
                    <a:pt x="4990" y="6892"/>
                    <a:pt x="5035" y="6909"/>
                    <a:pt x="5081" y="6909"/>
                  </a:cubicBezTo>
                  <a:cubicBezTo>
                    <a:pt x="5105" y="6909"/>
                    <a:pt x="5130" y="6904"/>
                    <a:pt x="5155" y="6893"/>
                  </a:cubicBezTo>
                  <a:cubicBezTo>
                    <a:pt x="5213" y="6866"/>
                    <a:pt x="5253" y="6853"/>
                    <a:pt x="5284" y="6839"/>
                  </a:cubicBezTo>
                  <a:cubicBezTo>
                    <a:pt x="5435" y="6755"/>
                    <a:pt x="5563" y="6627"/>
                    <a:pt x="5675" y="6502"/>
                  </a:cubicBezTo>
                  <a:cubicBezTo>
                    <a:pt x="5803" y="6360"/>
                    <a:pt x="5843" y="6178"/>
                    <a:pt x="5857" y="5996"/>
                  </a:cubicBezTo>
                  <a:cubicBezTo>
                    <a:pt x="5873" y="5925"/>
                    <a:pt x="5843" y="5855"/>
                    <a:pt x="5789" y="5811"/>
                  </a:cubicBezTo>
                  <a:cubicBezTo>
                    <a:pt x="5718" y="5726"/>
                    <a:pt x="5648" y="5659"/>
                    <a:pt x="5563" y="5575"/>
                  </a:cubicBezTo>
                  <a:cubicBezTo>
                    <a:pt x="5502" y="5974"/>
                    <a:pt x="5337" y="6470"/>
                    <a:pt x="5056" y="6470"/>
                  </a:cubicBezTo>
                  <a:cubicBezTo>
                    <a:pt x="5012" y="6470"/>
                    <a:pt x="4966" y="6458"/>
                    <a:pt x="4916" y="6431"/>
                  </a:cubicBezTo>
                  <a:cubicBezTo>
                    <a:pt x="4747" y="6333"/>
                    <a:pt x="4636" y="6148"/>
                    <a:pt x="4508" y="5996"/>
                  </a:cubicBezTo>
                  <a:cubicBezTo>
                    <a:pt x="4326" y="5770"/>
                    <a:pt x="4117" y="5544"/>
                    <a:pt x="3918" y="5305"/>
                  </a:cubicBezTo>
                  <a:cubicBezTo>
                    <a:pt x="3483" y="4830"/>
                    <a:pt x="2937" y="4462"/>
                    <a:pt x="2360" y="4169"/>
                  </a:cubicBezTo>
                  <a:cubicBezTo>
                    <a:pt x="1966" y="3957"/>
                    <a:pt x="1558" y="3761"/>
                    <a:pt x="1207" y="3481"/>
                  </a:cubicBezTo>
                  <a:cubicBezTo>
                    <a:pt x="968" y="3299"/>
                    <a:pt x="816" y="2878"/>
                    <a:pt x="870" y="2581"/>
                  </a:cubicBezTo>
                  <a:cubicBezTo>
                    <a:pt x="901" y="2372"/>
                    <a:pt x="1096" y="2173"/>
                    <a:pt x="1251" y="2035"/>
                  </a:cubicBezTo>
                  <a:cubicBezTo>
                    <a:pt x="1460" y="1809"/>
                    <a:pt x="1700" y="1583"/>
                    <a:pt x="1939" y="1388"/>
                  </a:cubicBezTo>
                  <a:cubicBezTo>
                    <a:pt x="2276" y="1108"/>
                    <a:pt x="2627" y="824"/>
                    <a:pt x="3021" y="642"/>
                  </a:cubicBezTo>
                  <a:cubicBezTo>
                    <a:pt x="3178" y="574"/>
                    <a:pt x="3364" y="498"/>
                    <a:pt x="3539" y="498"/>
                  </a:cubicBezTo>
                  <a:cubicBezTo>
                    <a:pt x="3612" y="498"/>
                    <a:pt x="3684" y="512"/>
                    <a:pt x="3750" y="545"/>
                  </a:cubicBezTo>
                  <a:cubicBezTo>
                    <a:pt x="4060" y="700"/>
                    <a:pt x="4201" y="1121"/>
                    <a:pt x="4299" y="1414"/>
                  </a:cubicBezTo>
                  <a:cubicBezTo>
                    <a:pt x="4383" y="1681"/>
                    <a:pt x="4454" y="1978"/>
                    <a:pt x="4468" y="2271"/>
                  </a:cubicBezTo>
                  <a:cubicBezTo>
                    <a:pt x="4454" y="2301"/>
                    <a:pt x="4441" y="2315"/>
                    <a:pt x="4441" y="2328"/>
                  </a:cubicBezTo>
                  <a:cubicBezTo>
                    <a:pt x="4299" y="2483"/>
                    <a:pt x="4130" y="2608"/>
                    <a:pt x="3948" y="2692"/>
                  </a:cubicBezTo>
                  <a:cubicBezTo>
                    <a:pt x="3611" y="2861"/>
                    <a:pt x="3261" y="2834"/>
                    <a:pt x="2893" y="2861"/>
                  </a:cubicBezTo>
                  <a:cubicBezTo>
                    <a:pt x="2839" y="2861"/>
                    <a:pt x="2822" y="2918"/>
                    <a:pt x="2853" y="2962"/>
                  </a:cubicBezTo>
                  <a:cubicBezTo>
                    <a:pt x="2907" y="3002"/>
                    <a:pt x="2991" y="3046"/>
                    <a:pt x="3035" y="3073"/>
                  </a:cubicBezTo>
                  <a:cubicBezTo>
                    <a:pt x="3146" y="3144"/>
                    <a:pt x="3261" y="3215"/>
                    <a:pt x="3372" y="3282"/>
                  </a:cubicBezTo>
                  <a:cubicBezTo>
                    <a:pt x="3429" y="3313"/>
                    <a:pt x="3497" y="3353"/>
                    <a:pt x="3554" y="3383"/>
                  </a:cubicBezTo>
                  <a:lnTo>
                    <a:pt x="3780" y="3383"/>
                  </a:lnTo>
                  <a:cubicBezTo>
                    <a:pt x="3989" y="3367"/>
                    <a:pt x="4201" y="3313"/>
                    <a:pt x="4383" y="3242"/>
                  </a:cubicBezTo>
                  <a:cubicBezTo>
                    <a:pt x="4410" y="3228"/>
                    <a:pt x="4454" y="3215"/>
                    <a:pt x="4481" y="3198"/>
                  </a:cubicBezTo>
                  <a:lnTo>
                    <a:pt x="4481" y="3198"/>
                  </a:lnTo>
                  <a:cubicBezTo>
                    <a:pt x="4468" y="3198"/>
                    <a:pt x="4441" y="3215"/>
                    <a:pt x="4424" y="3215"/>
                  </a:cubicBezTo>
                  <a:cubicBezTo>
                    <a:pt x="4508" y="3184"/>
                    <a:pt x="4592" y="3131"/>
                    <a:pt x="4677" y="3073"/>
                  </a:cubicBezTo>
                  <a:cubicBezTo>
                    <a:pt x="4734" y="3029"/>
                    <a:pt x="4791" y="2975"/>
                    <a:pt x="4832" y="2918"/>
                  </a:cubicBezTo>
                  <a:cubicBezTo>
                    <a:pt x="4876" y="2878"/>
                    <a:pt x="4903" y="2820"/>
                    <a:pt x="4916" y="2750"/>
                  </a:cubicBezTo>
                  <a:cubicBezTo>
                    <a:pt x="4930" y="2554"/>
                    <a:pt x="4889" y="2342"/>
                    <a:pt x="4862" y="2146"/>
                  </a:cubicBezTo>
                  <a:cubicBezTo>
                    <a:pt x="4818" y="1907"/>
                    <a:pt x="4747" y="1667"/>
                    <a:pt x="4677" y="1428"/>
                  </a:cubicBezTo>
                  <a:cubicBezTo>
                    <a:pt x="4592" y="1219"/>
                    <a:pt x="4508" y="1023"/>
                    <a:pt x="4424" y="824"/>
                  </a:cubicBezTo>
                  <a:cubicBezTo>
                    <a:pt x="4340" y="629"/>
                    <a:pt x="4255" y="417"/>
                    <a:pt x="4144" y="234"/>
                  </a:cubicBezTo>
                  <a:cubicBezTo>
                    <a:pt x="4052" y="84"/>
                    <a:pt x="3882" y="1"/>
                    <a:pt x="371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2558288" y="4299800"/>
              <a:ext cx="588118" cy="374043"/>
            </a:xfrm>
            <a:custGeom>
              <a:avLst/>
              <a:gdLst/>
              <a:ahLst/>
              <a:cxnLst/>
              <a:rect l="l" t="t" r="r" b="b"/>
              <a:pathLst>
                <a:path w="7011" h="4459" extrusionOk="0">
                  <a:moveTo>
                    <a:pt x="5210" y="0"/>
                  </a:moveTo>
                  <a:cubicBezTo>
                    <a:pt x="5108" y="0"/>
                    <a:pt x="5006" y="7"/>
                    <a:pt x="4903" y="19"/>
                  </a:cubicBezTo>
                  <a:cubicBezTo>
                    <a:pt x="4664" y="46"/>
                    <a:pt x="4411" y="117"/>
                    <a:pt x="4185" y="201"/>
                  </a:cubicBezTo>
                  <a:cubicBezTo>
                    <a:pt x="4144" y="214"/>
                    <a:pt x="4101" y="231"/>
                    <a:pt x="4060" y="245"/>
                  </a:cubicBezTo>
                  <a:cubicBezTo>
                    <a:pt x="3372" y="511"/>
                    <a:pt x="2796" y="932"/>
                    <a:pt x="2290" y="1411"/>
                  </a:cubicBezTo>
                  <a:cubicBezTo>
                    <a:pt x="1518" y="2126"/>
                    <a:pt x="884" y="2996"/>
                    <a:pt x="183" y="3798"/>
                  </a:cubicBezTo>
                  <a:cubicBezTo>
                    <a:pt x="126" y="3855"/>
                    <a:pt x="72" y="3923"/>
                    <a:pt x="1" y="3980"/>
                  </a:cubicBezTo>
                  <a:lnTo>
                    <a:pt x="14" y="3994"/>
                  </a:lnTo>
                  <a:cubicBezTo>
                    <a:pt x="55" y="4091"/>
                    <a:pt x="99" y="4193"/>
                    <a:pt x="126" y="4277"/>
                  </a:cubicBezTo>
                  <a:cubicBezTo>
                    <a:pt x="169" y="4331"/>
                    <a:pt x="196" y="4402"/>
                    <a:pt x="240" y="4459"/>
                  </a:cubicBezTo>
                  <a:cubicBezTo>
                    <a:pt x="520" y="4162"/>
                    <a:pt x="830" y="3882"/>
                    <a:pt x="1110" y="3586"/>
                  </a:cubicBezTo>
                  <a:cubicBezTo>
                    <a:pt x="1616" y="3067"/>
                    <a:pt x="3625" y="720"/>
                    <a:pt x="4508" y="538"/>
                  </a:cubicBezTo>
                  <a:cubicBezTo>
                    <a:pt x="4710" y="497"/>
                    <a:pt x="5008" y="453"/>
                    <a:pt x="5306" y="453"/>
                  </a:cubicBezTo>
                  <a:cubicBezTo>
                    <a:pt x="5717" y="453"/>
                    <a:pt x="6130" y="536"/>
                    <a:pt x="6292" y="821"/>
                  </a:cubicBezTo>
                  <a:cubicBezTo>
                    <a:pt x="6477" y="1128"/>
                    <a:pt x="6251" y="1411"/>
                    <a:pt x="6123" y="1704"/>
                  </a:cubicBezTo>
                  <a:cubicBezTo>
                    <a:pt x="6376" y="1495"/>
                    <a:pt x="6575" y="1327"/>
                    <a:pt x="6673" y="1256"/>
                  </a:cubicBezTo>
                  <a:cubicBezTo>
                    <a:pt x="6686" y="1243"/>
                    <a:pt x="6700" y="1243"/>
                    <a:pt x="6713" y="1226"/>
                  </a:cubicBezTo>
                  <a:cubicBezTo>
                    <a:pt x="7010" y="932"/>
                    <a:pt x="6518" y="467"/>
                    <a:pt x="6309" y="315"/>
                  </a:cubicBezTo>
                  <a:cubicBezTo>
                    <a:pt x="5962" y="92"/>
                    <a:pt x="5592" y="0"/>
                    <a:pt x="521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8"/>
            <p:cNvSpPr/>
            <p:nvPr/>
          </p:nvSpPr>
          <p:spPr>
            <a:xfrm>
              <a:off x="3250088" y="3765117"/>
              <a:ext cx="294436" cy="224057"/>
            </a:xfrm>
            <a:custGeom>
              <a:avLst/>
              <a:gdLst/>
              <a:ahLst/>
              <a:cxnLst/>
              <a:rect l="l" t="t" r="r" b="b"/>
              <a:pathLst>
                <a:path w="3510" h="2671" extrusionOk="0">
                  <a:moveTo>
                    <a:pt x="3456" y="1"/>
                  </a:moveTo>
                  <a:cubicBezTo>
                    <a:pt x="3412" y="14"/>
                    <a:pt x="3355" y="31"/>
                    <a:pt x="3301" y="44"/>
                  </a:cubicBezTo>
                  <a:cubicBezTo>
                    <a:pt x="3217" y="493"/>
                    <a:pt x="2977" y="941"/>
                    <a:pt x="2681" y="1251"/>
                  </a:cubicBezTo>
                  <a:cubicBezTo>
                    <a:pt x="2414" y="1548"/>
                    <a:pt x="2091" y="1784"/>
                    <a:pt x="1713" y="1939"/>
                  </a:cubicBezTo>
                  <a:cubicBezTo>
                    <a:pt x="1389" y="2054"/>
                    <a:pt x="1012" y="2165"/>
                    <a:pt x="675" y="2165"/>
                  </a:cubicBezTo>
                  <a:cubicBezTo>
                    <a:pt x="533" y="2152"/>
                    <a:pt x="422" y="2108"/>
                    <a:pt x="338" y="2054"/>
                  </a:cubicBezTo>
                  <a:cubicBezTo>
                    <a:pt x="321" y="2249"/>
                    <a:pt x="182" y="2516"/>
                    <a:pt x="0" y="2573"/>
                  </a:cubicBezTo>
                  <a:lnTo>
                    <a:pt x="0" y="2671"/>
                  </a:lnTo>
                  <a:cubicBezTo>
                    <a:pt x="658" y="2644"/>
                    <a:pt x="1362" y="2516"/>
                    <a:pt x="1979" y="2290"/>
                  </a:cubicBezTo>
                  <a:cubicBezTo>
                    <a:pt x="2445" y="2138"/>
                    <a:pt x="2751" y="1899"/>
                    <a:pt x="3035" y="1504"/>
                  </a:cubicBezTo>
                  <a:cubicBezTo>
                    <a:pt x="3355" y="1069"/>
                    <a:pt x="3510" y="520"/>
                    <a:pt x="345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48"/>
          <p:cNvGrpSpPr/>
          <p:nvPr/>
        </p:nvGrpSpPr>
        <p:grpSpPr>
          <a:xfrm>
            <a:off x="4946951" y="3087965"/>
            <a:ext cx="2197544" cy="2232315"/>
            <a:chOff x="4698027" y="3345357"/>
            <a:chExt cx="1850251" cy="1879527"/>
          </a:xfrm>
        </p:grpSpPr>
        <p:sp>
          <p:nvSpPr>
            <p:cNvPr id="701" name="Google Shape;701;p48"/>
            <p:cNvSpPr/>
            <p:nvPr/>
          </p:nvSpPr>
          <p:spPr>
            <a:xfrm>
              <a:off x="5099920" y="3883060"/>
              <a:ext cx="105024" cy="154516"/>
            </a:xfrm>
            <a:custGeom>
              <a:avLst/>
              <a:gdLst/>
              <a:ahLst/>
              <a:cxnLst/>
              <a:rect l="l" t="t" r="r" b="b"/>
              <a:pathLst>
                <a:path w="1252" h="1842" extrusionOk="0">
                  <a:moveTo>
                    <a:pt x="493" y="1"/>
                  </a:moveTo>
                  <a:cubicBezTo>
                    <a:pt x="417" y="38"/>
                    <a:pt x="330" y="52"/>
                    <a:pt x="242" y="52"/>
                  </a:cubicBezTo>
                  <a:cubicBezTo>
                    <a:pt x="165" y="52"/>
                    <a:pt x="86" y="42"/>
                    <a:pt x="14" y="27"/>
                  </a:cubicBezTo>
                  <a:lnTo>
                    <a:pt x="14" y="27"/>
                  </a:lnTo>
                  <a:cubicBezTo>
                    <a:pt x="1" y="125"/>
                    <a:pt x="31" y="280"/>
                    <a:pt x="58" y="378"/>
                  </a:cubicBezTo>
                  <a:cubicBezTo>
                    <a:pt x="213" y="968"/>
                    <a:pt x="688" y="1629"/>
                    <a:pt x="1251" y="1841"/>
                  </a:cubicBezTo>
                  <a:cubicBezTo>
                    <a:pt x="914" y="1251"/>
                    <a:pt x="648" y="661"/>
                    <a:pt x="493" y="1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8"/>
            <p:cNvSpPr/>
            <p:nvPr/>
          </p:nvSpPr>
          <p:spPr>
            <a:xfrm>
              <a:off x="4765387" y="3641555"/>
              <a:ext cx="392330" cy="285209"/>
            </a:xfrm>
            <a:custGeom>
              <a:avLst/>
              <a:gdLst/>
              <a:ahLst/>
              <a:cxnLst/>
              <a:rect l="l" t="t" r="r" b="b"/>
              <a:pathLst>
                <a:path w="4677" h="3400" extrusionOk="0">
                  <a:moveTo>
                    <a:pt x="4467" y="0"/>
                  </a:moveTo>
                  <a:cubicBezTo>
                    <a:pt x="4467" y="0"/>
                    <a:pt x="4467" y="14"/>
                    <a:pt x="4454" y="14"/>
                  </a:cubicBezTo>
                  <a:cubicBezTo>
                    <a:pt x="4285" y="253"/>
                    <a:pt x="4103" y="506"/>
                    <a:pt x="3918" y="759"/>
                  </a:cubicBezTo>
                  <a:lnTo>
                    <a:pt x="3904" y="759"/>
                  </a:lnTo>
                  <a:cubicBezTo>
                    <a:pt x="3554" y="1251"/>
                    <a:pt x="3190" y="1726"/>
                    <a:pt x="2768" y="2161"/>
                  </a:cubicBezTo>
                  <a:cubicBezTo>
                    <a:pt x="2614" y="2334"/>
                    <a:pt x="2434" y="2432"/>
                    <a:pt x="2244" y="2432"/>
                  </a:cubicBezTo>
                  <a:cubicBezTo>
                    <a:pt x="2122" y="2432"/>
                    <a:pt x="1995" y="2391"/>
                    <a:pt x="1868" y="2303"/>
                  </a:cubicBezTo>
                  <a:cubicBezTo>
                    <a:pt x="1575" y="2107"/>
                    <a:pt x="1376" y="1925"/>
                    <a:pt x="1322" y="1558"/>
                  </a:cubicBezTo>
                  <a:cubicBezTo>
                    <a:pt x="1265" y="1278"/>
                    <a:pt x="1406" y="1066"/>
                    <a:pt x="1517" y="813"/>
                  </a:cubicBezTo>
                  <a:cubicBezTo>
                    <a:pt x="1615" y="560"/>
                    <a:pt x="1474" y="324"/>
                    <a:pt x="1221" y="223"/>
                  </a:cubicBezTo>
                  <a:cubicBezTo>
                    <a:pt x="1136" y="192"/>
                    <a:pt x="1048" y="178"/>
                    <a:pt x="960" y="178"/>
                  </a:cubicBezTo>
                  <a:cubicBezTo>
                    <a:pt x="772" y="178"/>
                    <a:pt x="585" y="241"/>
                    <a:pt x="422" y="337"/>
                  </a:cubicBezTo>
                  <a:cubicBezTo>
                    <a:pt x="294" y="391"/>
                    <a:pt x="182" y="493"/>
                    <a:pt x="85" y="590"/>
                  </a:cubicBezTo>
                  <a:cubicBezTo>
                    <a:pt x="58" y="617"/>
                    <a:pt x="27" y="644"/>
                    <a:pt x="0" y="688"/>
                  </a:cubicBezTo>
                  <a:lnTo>
                    <a:pt x="125" y="1194"/>
                  </a:lnTo>
                  <a:cubicBezTo>
                    <a:pt x="267" y="1656"/>
                    <a:pt x="547" y="2077"/>
                    <a:pt x="870" y="2458"/>
                  </a:cubicBezTo>
                  <a:cubicBezTo>
                    <a:pt x="1083" y="2711"/>
                    <a:pt x="1335" y="2950"/>
                    <a:pt x="1615" y="3132"/>
                  </a:cubicBezTo>
                  <a:cubicBezTo>
                    <a:pt x="1770" y="3244"/>
                    <a:pt x="1939" y="3385"/>
                    <a:pt x="2134" y="3399"/>
                  </a:cubicBezTo>
                  <a:cubicBezTo>
                    <a:pt x="2144" y="3399"/>
                    <a:pt x="2153" y="3399"/>
                    <a:pt x="2162" y="3399"/>
                  </a:cubicBezTo>
                  <a:cubicBezTo>
                    <a:pt x="2418" y="3399"/>
                    <a:pt x="2647" y="3224"/>
                    <a:pt x="2822" y="3048"/>
                  </a:cubicBezTo>
                  <a:cubicBezTo>
                    <a:pt x="2906" y="2950"/>
                    <a:pt x="3021" y="2880"/>
                    <a:pt x="3146" y="2822"/>
                  </a:cubicBezTo>
                  <a:cubicBezTo>
                    <a:pt x="3221" y="2785"/>
                    <a:pt x="3291" y="2770"/>
                    <a:pt x="3362" y="2770"/>
                  </a:cubicBezTo>
                  <a:cubicBezTo>
                    <a:pt x="3449" y="2770"/>
                    <a:pt x="3537" y="2792"/>
                    <a:pt x="3638" y="2822"/>
                  </a:cubicBezTo>
                  <a:lnTo>
                    <a:pt x="3682" y="2822"/>
                  </a:lnTo>
                  <a:cubicBezTo>
                    <a:pt x="3780" y="2853"/>
                    <a:pt x="3891" y="2880"/>
                    <a:pt x="4002" y="2906"/>
                  </a:cubicBezTo>
                  <a:cubicBezTo>
                    <a:pt x="4074" y="2921"/>
                    <a:pt x="4153" y="2931"/>
                    <a:pt x="4230" y="2931"/>
                  </a:cubicBezTo>
                  <a:cubicBezTo>
                    <a:pt x="4318" y="2931"/>
                    <a:pt x="4405" y="2917"/>
                    <a:pt x="4481" y="2880"/>
                  </a:cubicBezTo>
                  <a:cubicBezTo>
                    <a:pt x="4454" y="2738"/>
                    <a:pt x="4424" y="2583"/>
                    <a:pt x="4410" y="2431"/>
                  </a:cubicBezTo>
                  <a:cubicBezTo>
                    <a:pt x="4326" y="1770"/>
                    <a:pt x="4424" y="1096"/>
                    <a:pt x="4592" y="449"/>
                  </a:cubicBezTo>
                  <a:cubicBezTo>
                    <a:pt x="4609" y="364"/>
                    <a:pt x="4636" y="267"/>
                    <a:pt x="4676" y="182"/>
                  </a:cubicBezTo>
                  <a:cubicBezTo>
                    <a:pt x="4592" y="125"/>
                    <a:pt x="4525" y="71"/>
                    <a:pt x="4467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4923174" y="4890435"/>
              <a:ext cx="152251" cy="195536"/>
            </a:xfrm>
            <a:custGeom>
              <a:avLst/>
              <a:gdLst/>
              <a:ahLst/>
              <a:cxnLst/>
              <a:rect l="l" t="t" r="r" b="b"/>
              <a:pathLst>
                <a:path w="1815" h="2331" extrusionOk="0">
                  <a:moveTo>
                    <a:pt x="604" y="0"/>
                  </a:moveTo>
                  <a:lnTo>
                    <a:pt x="591" y="17"/>
                  </a:lnTo>
                  <a:cubicBezTo>
                    <a:pt x="537" y="128"/>
                    <a:pt x="466" y="253"/>
                    <a:pt x="409" y="368"/>
                  </a:cubicBezTo>
                  <a:cubicBezTo>
                    <a:pt x="297" y="621"/>
                    <a:pt x="199" y="887"/>
                    <a:pt x="98" y="1140"/>
                  </a:cubicBezTo>
                  <a:cubicBezTo>
                    <a:pt x="44" y="1265"/>
                    <a:pt x="1" y="1420"/>
                    <a:pt x="58" y="1561"/>
                  </a:cubicBezTo>
                  <a:cubicBezTo>
                    <a:pt x="85" y="1646"/>
                    <a:pt x="115" y="1730"/>
                    <a:pt x="142" y="1814"/>
                  </a:cubicBezTo>
                  <a:cubicBezTo>
                    <a:pt x="169" y="1885"/>
                    <a:pt x="183" y="1996"/>
                    <a:pt x="240" y="2040"/>
                  </a:cubicBezTo>
                  <a:cubicBezTo>
                    <a:pt x="284" y="2094"/>
                    <a:pt x="382" y="2138"/>
                    <a:pt x="452" y="2165"/>
                  </a:cubicBezTo>
                  <a:cubicBezTo>
                    <a:pt x="564" y="2209"/>
                    <a:pt x="661" y="2236"/>
                    <a:pt x="773" y="2249"/>
                  </a:cubicBezTo>
                  <a:cubicBezTo>
                    <a:pt x="877" y="2271"/>
                    <a:pt x="1007" y="2331"/>
                    <a:pt x="1120" y="2331"/>
                  </a:cubicBezTo>
                  <a:cubicBezTo>
                    <a:pt x="1146" y="2331"/>
                    <a:pt x="1171" y="2327"/>
                    <a:pt x="1194" y="2320"/>
                  </a:cubicBezTo>
                  <a:cubicBezTo>
                    <a:pt x="1322" y="2276"/>
                    <a:pt x="1447" y="2107"/>
                    <a:pt x="1518" y="1996"/>
                  </a:cubicBezTo>
                  <a:cubicBezTo>
                    <a:pt x="1562" y="1925"/>
                    <a:pt x="1562" y="1841"/>
                    <a:pt x="1531" y="1743"/>
                  </a:cubicBezTo>
                  <a:lnTo>
                    <a:pt x="1548" y="1743"/>
                  </a:lnTo>
                  <a:cubicBezTo>
                    <a:pt x="1686" y="1575"/>
                    <a:pt x="1814" y="1433"/>
                    <a:pt x="1757" y="1197"/>
                  </a:cubicBezTo>
                  <a:cubicBezTo>
                    <a:pt x="1700" y="944"/>
                    <a:pt x="1673" y="732"/>
                    <a:pt x="1717" y="479"/>
                  </a:cubicBezTo>
                  <a:cubicBezTo>
                    <a:pt x="1730" y="368"/>
                    <a:pt x="1757" y="253"/>
                    <a:pt x="1757" y="142"/>
                  </a:cubicBezTo>
                  <a:lnTo>
                    <a:pt x="1744" y="128"/>
                  </a:lnTo>
                  <a:cubicBezTo>
                    <a:pt x="1730" y="128"/>
                    <a:pt x="1730" y="142"/>
                    <a:pt x="1730" y="142"/>
                  </a:cubicBezTo>
                  <a:cubicBezTo>
                    <a:pt x="1615" y="181"/>
                    <a:pt x="1481" y="187"/>
                    <a:pt x="1353" y="187"/>
                  </a:cubicBezTo>
                  <a:cubicBezTo>
                    <a:pt x="1293" y="187"/>
                    <a:pt x="1235" y="186"/>
                    <a:pt x="1181" y="186"/>
                  </a:cubicBezTo>
                  <a:cubicBezTo>
                    <a:pt x="985" y="169"/>
                    <a:pt x="746" y="155"/>
                    <a:pt x="60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8"/>
            <p:cNvSpPr/>
            <p:nvPr/>
          </p:nvSpPr>
          <p:spPr>
            <a:xfrm>
              <a:off x="5178856" y="4204591"/>
              <a:ext cx="337218" cy="253836"/>
            </a:xfrm>
            <a:custGeom>
              <a:avLst/>
              <a:gdLst/>
              <a:ahLst/>
              <a:cxnLst/>
              <a:rect l="l" t="t" r="r" b="b"/>
              <a:pathLst>
                <a:path w="4020" h="3026" extrusionOk="0">
                  <a:moveTo>
                    <a:pt x="3163" y="1"/>
                  </a:moveTo>
                  <a:lnTo>
                    <a:pt x="3163" y="1"/>
                  </a:lnTo>
                  <a:cubicBezTo>
                    <a:pt x="2981" y="18"/>
                    <a:pt x="2404" y="186"/>
                    <a:pt x="2222" y="240"/>
                  </a:cubicBezTo>
                  <a:cubicBezTo>
                    <a:pt x="2209" y="240"/>
                    <a:pt x="2192" y="254"/>
                    <a:pt x="2178" y="254"/>
                  </a:cubicBezTo>
                  <a:cubicBezTo>
                    <a:pt x="1898" y="368"/>
                    <a:pt x="1983" y="382"/>
                    <a:pt x="1686" y="523"/>
                  </a:cubicBezTo>
                  <a:cubicBezTo>
                    <a:pt x="1575" y="577"/>
                    <a:pt x="1464" y="591"/>
                    <a:pt x="1349" y="608"/>
                  </a:cubicBezTo>
                  <a:cubicBezTo>
                    <a:pt x="1313" y="608"/>
                    <a:pt x="1273" y="605"/>
                    <a:pt x="1233" y="605"/>
                  </a:cubicBezTo>
                  <a:cubicBezTo>
                    <a:pt x="1166" y="605"/>
                    <a:pt x="1100" y="612"/>
                    <a:pt x="1056" y="648"/>
                  </a:cubicBezTo>
                  <a:cubicBezTo>
                    <a:pt x="900" y="759"/>
                    <a:pt x="1029" y="901"/>
                    <a:pt x="1153" y="945"/>
                  </a:cubicBezTo>
                  <a:cubicBezTo>
                    <a:pt x="1277" y="991"/>
                    <a:pt x="1414" y="1019"/>
                    <a:pt x="1547" y="1019"/>
                  </a:cubicBezTo>
                  <a:cubicBezTo>
                    <a:pt x="1610" y="1019"/>
                    <a:pt x="1671" y="1013"/>
                    <a:pt x="1730" y="999"/>
                  </a:cubicBezTo>
                  <a:lnTo>
                    <a:pt x="1730" y="999"/>
                  </a:lnTo>
                  <a:cubicBezTo>
                    <a:pt x="1673" y="1029"/>
                    <a:pt x="1619" y="1069"/>
                    <a:pt x="1561" y="1096"/>
                  </a:cubicBezTo>
                  <a:cubicBezTo>
                    <a:pt x="1211" y="1309"/>
                    <a:pt x="816" y="1477"/>
                    <a:pt x="466" y="1686"/>
                  </a:cubicBezTo>
                  <a:cubicBezTo>
                    <a:pt x="337" y="1757"/>
                    <a:pt x="142" y="1855"/>
                    <a:pt x="142" y="2024"/>
                  </a:cubicBezTo>
                  <a:cubicBezTo>
                    <a:pt x="142" y="2152"/>
                    <a:pt x="213" y="2192"/>
                    <a:pt x="297" y="2192"/>
                  </a:cubicBezTo>
                  <a:cubicBezTo>
                    <a:pt x="115" y="2276"/>
                    <a:pt x="0" y="2445"/>
                    <a:pt x="101" y="2560"/>
                  </a:cubicBezTo>
                  <a:cubicBezTo>
                    <a:pt x="148" y="2621"/>
                    <a:pt x="228" y="2640"/>
                    <a:pt x="309" y="2640"/>
                  </a:cubicBezTo>
                  <a:cubicBezTo>
                    <a:pt x="375" y="2640"/>
                    <a:pt x="442" y="2627"/>
                    <a:pt x="493" y="2614"/>
                  </a:cubicBezTo>
                  <a:cubicBezTo>
                    <a:pt x="577" y="2587"/>
                    <a:pt x="661" y="2546"/>
                    <a:pt x="776" y="2502"/>
                  </a:cubicBezTo>
                  <a:lnTo>
                    <a:pt x="776" y="2502"/>
                  </a:lnTo>
                  <a:cubicBezTo>
                    <a:pt x="675" y="2573"/>
                    <a:pt x="607" y="2657"/>
                    <a:pt x="621" y="2742"/>
                  </a:cubicBezTo>
                  <a:cubicBezTo>
                    <a:pt x="621" y="2840"/>
                    <a:pt x="672" y="2875"/>
                    <a:pt x="744" y="2875"/>
                  </a:cubicBezTo>
                  <a:cubicBezTo>
                    <a:pt x="900" y="2875"/>
                    <a:pt x="1157" y="2714"/>
                    <a:pt x="1224" y="2684"/>
                  </a:cubicBezTo>
                  <a:cubicBezTo>
                    <a:pt x="1295" y="2657"/>
                    <a:pt x="1349" y="2614"/>
                    <a:pt x="1420" y="2587"/>
                  </a:cubicBezTo>
                  <a:cubicBezTo>
                    <a:pt x="1646" y="2462"/>
                    <a:pt x="1885" y="2347"/>
                    <a:pt x="2107" y="2236"/>
                  </a:cubicBezTo>
                  <a:cubicBezTo>
                    <a:pt x="2151" y="2219"/>
                    <a:pt x="2249" y="2164"/>
                    <a:pt x="2317" y="2164"/>
                  </a:cubicBezTo>
                  <a:cubicBezTo>
                    <a:pt x="2360" y="2164"/>
                    <a:pt x="2391" y="2185"/>
                    <a:pt x="2391" y="2249"/>
                  </a:cubicBezTo>
                  <a:cubicBezTo>
                    <a:pt x="2391" y="2378"/>
                    <a:pt x="2023" y="2502"/>
                    <a:pt x="1939" y="2560"/>
                  </a:cubicBezTo>
                  <a:cubicBezTo>
                    <a:pt x="1814" y="2644"/>
                    <a:pt x="1548" y="2839"/>
                    <a:pt x="1716" y="2981"/>
                  </a:cubicBezTo>
                  <a:cubicBezTo>
                    <a:pt x="1760" y="3012"/>
                    <a:pt x="1805" y="3025"/>
                    <a:pt x="1850" y="3025"/>
                  </a:cubicBezTo>
                  <a:cubicBezTo>
                    <a:pt x="1963" y="3025"/>
                    <a:pt x="2075" y="2944"/>
                    <a:pt x="2165" y="2883"/>
                  </a:cubicBezTo>
                  <a:cubicBezTo>
                    <a:pt x="2391" y="2755"/>
                    <a:pt x="2600" y="2630"/>
                    <a:pt x="2812" y="2475"/>
                  </a:cubicBezTo>
                  <a:cubicBezTo>
                    <a:pt x="3035" y="2320"/>
                    <a:pt x="3190" y="2223"/>
                    <a:pt x="3318" y="2125"/>
                  </a:cubicBezTo>
                  <a:cubicBezTo>
                    <a:pt x="3486" y="2010"/>
                    <a:pt x="3611" y="1872"/>
                    <a:pt x="3766" y="1602"/>
                  </a:cubicBezTo>
                  <a:cubicBezTo>
                    <a:pt x="3766" y="1589"/>
                    <a:pt x="3780" y="1575"/>
                    <a:pt x="3780" y="1562"/>
                  </a:cubicBezTo>
                  <a:cubicBezTo>
                    <a:pt x="3864" y="1420"/>
                    <a:pt x="3948" y="1225"/>
                    <a:pt x="4019" y="1056"/>
                  </a:cubicBezTo>
                  <a:lnTo>
                    <a:pt x="4019" y="1056"/>
                  </a:lnTo>
                  <a:cubicBezTo>
                    <a:pt x="3973" y="1082"/>
                    <a:pt x="3927" y="1099"/>
                    <a:pt x="3878" y="1099"/>
                  </a:cubicBezTo>
                  <a:cubicBezTo>
                    <a:pt x="3851" y="1099"/>
                    <a:pt x="3823" y="1094"/>
                    <a:pt x="3793" y="1083"/>
                  </a:cubicBezTo>
                  <a:cubicBezTo>
                    <a:pt x="3753" y="1056"/>
                    <a:pt x="3709" y="1043"/>
                    <a:pt x="3682" y="1029"/>
                  </a:cubicBezTo>
                  <a:cubicBezTo>
                    <a:pt x="3527" y="945"/>
                    <a:pt x="3402" y="817"/>
                    <a:pt x="3287" y="692"/>
                  </a:cubicBezTo>
                  <a:cubicBezTo>
                    <a:pt x="3163" y="550"/>
                    <a:pt x="3119" y="368"/>
                    <a:pt x="3105" y="186"/>
                  </a:cubicBezTo>
                  <a:cubicBezTo>
                    <a:pt x="3092" y="115"/>
                    <a:pt x="3119" y="45"/>
                    <a:pt x="316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8"/>
            <p:cNvSpPr/>
            <p:nvPr/>
          </p:nvSpPr>
          <p:spPr>
            <a:xfrm>
              <a:off x="5967291" y="4863591"/>
              <a:ext cx="168693" cy="155774"/>
            </a:xfrm>
            <a:custGeom>
              <a:avLst/>
              <a:gdLst/>
              <a:ahLst/>
              <a:cxnLst/>
              <a:rect l="l" t="t" r="r" b="b"/>
              <a:pathLst>
                <a:path w="2011" h="1857" extrusionOk="0">
                  <a:moveTo>
                    <a:pt x="1771" y="0"/>
                  </a:moveTo>
                  <a:cubicBezTo>
                    <a:pt x="1687" y="0"/>
                    <a:pt x="1602" y="27"/>
                    <a:pt x="1531" y="54"/>
                  </a:cubicBezTo>
                  <a:cubicBezTo>
                    <a:pt x="1474" y="84"/>
                    <a:pt x="1390" y="138"/>
                    <a:pt x="1336" y="138"/>
                  </a:cubicBezTo>
                  <a:cubicBezTo>
                    <a:pt x="1279" y="351"/>
                    <a:pt x="1083" y="742"/>
                    <a:pt x="955" y="910"/>
                  </a:cubicBezTo>
                  <a:cubicBezTo>
                    <a:pt x="800" y="1109"/>
                    <a:pt x="577" y="1376"/>
                    <a:pt x="351" y="1487"/>
                  </a:cubicBezTo>
                  <a:cubicBezTo>
                    <a:pt x="240" y="1558"/>
                    <a:pt x="112" y="1571"/>
                    <a:pt x="1" y="1601"/>
                  </a:cubicBezTo>
                  <a:cubicBezTo>
                    <a:pt x="1" y="1792"/>
                    <a:pt x="188" y="1856"/>
                    <a:pt x="379" y="1856"/>
                  </a:cubicBezTo>
                  <a:cubicBezTo>
                    <a:pt x="398" y="1856"/>
                    <a:pt x="417" y="1856"/>
                    <a:pt x="436" y="1854"/>
                  </a:cubicBezTo>
                  <a:cubicBezTo>
                    <a:pt x="968" y="1811"/>
                    <a:pt x="1491" y="1362"/>
                    <a:pt x="1784" y="941"/>
                  </a:cubicBezTo>
                  <a:cubicBezTo>
                    <a:pt x="1896" y="759"/>
                    <a:pt x="1980" y="560"/>
                    <a:pt x="1997" y="351"/>
                  </a:cubicBezTo>
                  <a:cubicBezTo>
                    <a:pt x="2010" y="236"/>
                    <a:pt x="2010" y="125"/>
                    <a:pt x="1997" y="14"/>
                  </a:cubicBezTo>
                  <a:cubicBezTo>
                    <a:pt x="1912" y="0"/>
                    <a:pt x="1842" y="0"/>
                    <a:pt x="1771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8"/>
            <p:cNvSpPr/>
            <p:nvPr/>
          </p:nvSpPr>
          <p:spPr>
            <a:xfrm>
              <a:off x="5911927" y="4968196"/>
              <a:ext cx="350136" cy="101669"/>
            </a:xfrm>
            <a:custGeom>
              <a:avLst/>
              <a:gdLst/>
              <a:ahLst/>
              <a:cxnLst/>
              <a:rect l="l" t="t" r="r" b="b"/>
              <a:pathLst>
                <a:path w="4174" h="1212" extrusionOk="0">
                  <a:moveTo>
                    <a:pt x="4103" y="0"/>
                  </a:moveTo>
                  <a:cubicBezTo>
                    <a:pt x="4046" y="58"/>
                    <a:pt x="3975" y="102"/>
                    <a:pt x="3921" y="129"/>
                  </a:cubicBezTo>
                  <a:cubicBezTo>
                    <a:pt x="3850" y="186"/>
                    <a:pt x="3766" y="240"/>
                    <a:pt x="3668" y="270"/>
                  </a:cubicBezTo>
                  <a:cubicBezTo>
                    <a:pt x="3469" y="338"/>
                    <a:pt x="3274" y="381"/>
                    <a:pt x="3092" y="466"/>
                  </a:cubicBezTo>
                  <a:cubicBezTo>
                    <a:pt x="2781" y="590"/>
                    <a:pt x="2502" y="789"/>
                    <a:pt x="2178" y="874"/>
                  </a:cubicBezTo>
                  <a:cubicBezTo>
                    <a:pt x="2050" y="914"/>
                    <a:pt x="1912" y="944"/>
                    <a:pt x="1770" y="958"/>
                  </a:cubicBezTo>
                  <a:cubicBezTo>
                    <a:pt x="1669" y="969"/>
                    <a:pt x="1566" y="989"/>
                    <a:pt x="1464" y="989"/>
                  </a:cubicBezTo>
                  <a:cubicBezTo>
                    <a:pt x="1440" y="989"/>
                    <a:pt x="1416" y="988"/>
                    <a:pt x="1392" y="985"/>
                  </a:cubicBezTo>
                  <a:cubicBezTo>
                    <a:pt x="1264" y="985"/>
                    <a:pt x="1140" y="944"/>
                    <a:pt x="998" y="901"/>
                  </a:cubicBezTo>
                  <a:cubicBezTo>
                    <a:pt x="856" y="860"/>
                    <a:pt x="718" y="776"/>
                    <a:pt x="563" y="746"/>
                  </a:cubicBezTo>
                  <a:cubicBezTo>
                    <a:pt x="492" y="732"/>
                    <a:pt x="421" y="722"/>
                    <a:pt x="351" y="722"/>
                  </a:cubicBezTo>
                  <a:cubicBezTo>
                    <a:pt x="281" y="722"/>
                    <a:pt x="211" y="732"/>
                    <a:pt x="142" y="759"/>
                  </a:cubicBezTo>
                  <a:cubicBezTo>
                    <a:pt x="111" y="776"/>
                    <a:pt x="57" y="803"/>
                    <a:pt x="27" y="843"/>
                  </a:cubicBezTo>
                  <a:cubicBezTo>
                    <a:pt x="0" y="1096"/>
                    <a:pt x="492" y="1180"/>
                    <a:pt x="674" y="1197"/>
                  </a:cubicBezTo>
                  <a:cubicBezTo>
                    <a:pt x="800" y="1207"/>
                    <a:pt x="925" y="1212"/>
                    <a:pt x="1048" y="1212"/>
                  </a:cubicBezTo>
                  <a:cubicBezTo>
                    <a:pt x="1256" y="1212"/>
                    <a:pt x="1461" y="1199"/>
                    <a:pt x="1672" y="1180"/>
                  </a:cubicBezTo>
                  <a:cubicBezTo>
                    <a:pt x="1952" y="1154"/>
                    <a:pt x="2289" y="1154"/>
                    <a:pt x="2529" y="985"/>
                  </a:cubicBezTo>
                  <a:cubicBezTo>
                    <a:pt x="2613" y="914"/>
                    <a:pt x="2697" y="860"/>
                    <a:pt x="2795" y="803"/>
                  </a:cubicBezTo>
                  <a:cubicBezTo>
                    <a:pt x="2977" y="705"/>
                    <a:pt x="3162" y="621"/>
                    <a:pt x="3371" y="550"/>
                  </a:cubicBezTo>
                  <a:cubicBezTo>
                    <a:pt x="3624" y="466"/>
                    <a:pt x="4019" y="452"/>
                    <a:pt x="4174" y="186"/>
                  </a:cubicBezTo>
                  <a:cubicBezTo>
                    <a:pt x="4174" y="169"/>
                    <a:pt x="4174" y="169"/>
                    <a:pt x="4157" y="156"/>
                  </a:cubicBezTo>
                  <a:cubicBezTo>
                    <a:pt x="4143" y="102"/>
                    <a:pt x="4130" y="44"/>
                    <a:pt x="410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8"/>
            <p:cNvSpPr/>
            <p:nvPr/>
          </p:nvSpPr>
          <p:spPr>
            <a:xfrm>
              <a:off x="5914108" y="4864682"/>
              <a:ext cx="341999" cy="186476"/>
            </a:xfrm>
            <a:custGeom>
              <a:avLst/>
              <a:gdLst/>
              <a:ahLst/>
              <a:cxnLst/>
              <a:rect l="l" t="t" r="r" b="b"/>
              <a:pathLst>
                <a:path w="4077" h="2223" extrusionOk="0">
                  <a:moveTo>
                    <a:pt x="2631" y="1"/>
                  </a:moveTo>
                  <a:lnTo>
                    <a:pt x="2631" y="1"/>
                  </a:lnTo>
                  <a:cubicBezTo>
                    <a:pt x="2644" y="112"/>
                    <a:pt x="2644" y="223"/>
                    <a:pt x="2631" y="338"/>
                  </a:cubicBezTo>
                  <a:cubicBezTo>
                    <a:pt x="2614" y="547"/>
                    <a:pt x="2530" y="746"/>
                    <a:pt x="2418" y="928"/>
                  </a:cubicBezTo>
                  <a:cubicBezTo>
                    <a:pt x="2125" y="1349"/>
                    <a:pt x="1602" y="1798"/>
                    <a:pt x="1070" y="1841"/>
                  </a:cubicBezTo>
                  <a:cubicBezTo>
                    <a:pt x="1051" y="1843"/>
                    <a:pt x="1032" y="1843"/>
                    <a:pt x="1013" y="1843"/>
                  </a:cubicBezTo>
                  <a:cubicBezTo>
                    <a:pt x="822" y="1843"/>
                    <a:pt x="635" y="1779"/>
                    <a:pt x="635" y="1588"/>
                  </a:cubicBezTo>
                  <a:cubicBezTo>
                    <a:pt x="591" y="1602"/>
                    <a:pt x="537" y="1615"/>
                    <a:pt x="493" y="1642"/>
                  </a:cubicBezTo>
                  <a:cubicBezTo>
                    <a:pt x="311" y="1713"/>
                    <a:pt x="156" y="1771"/>
                    <a:pt x="45" y="1953"/>
                  </a:cubicBezTo>
                  <a:cubicBezTo>
                    <a:pt x="18" y="1993"/>
                    <a:pt x="1" y="2037"/>
                    <a:pt x="1" y="2077"/>
                  </a:cubicBezTo>
                  <a:cubicBezTo>
                    <a:pt x="31" y="2037"/>
                    <a:pt x="85" y="2010"/>
                    <a:pt x="116" y="1993"/>
                  </a:cubicBezTo>
                  <a:cubicBezTo>
                    <a:pt x="185" y="1966"/>
                    <a:pt x="255" y="1956"/>
                    <a:pt x="325" y="1956"/>
                  </a:cubicBezTo>
                  <a:cubicBezTo>
                    <a:pt x="395" y="1956"/>
                    <a:pt x="466" y="1966"/>
                    <a:pt x="537" y="1980"/>
                  </a:cubicBezTo>
                  <a:cubicBezTo>
                    <a:pt x="692" y="2010"/>
                    <a:pt x="830" y="2094"/>
                    <a:pt x="972" y="2135"/>
                  </a:cubicBezTo>
                  <a:cubicBezTo>
                    <a:pt x="1114" y="2178"/>
                    <a:pt x="1238" y="2219"/>
                    <a:pt x="1366" y="2219"/>
                  </a:cubicBezTo>
                  <a:cubicBezTo>
                    <a:pt x="1390" y="2222"/>
                    <a:pt x="1414" y="2223"/>
                    <a:pt x="1438" y="2223"/>
                  </a:cubicBezTo>
                  <a:cubicBezTo>
                    <a:pt x="1540" y="2223"/>
                    <a:pt x="1643" y="2203"/>
                    <a:pt x="1744" y="2192"/>
                  </a:cubicBezTo>
                  <a:cubicBezTo>
                    <a:pt x="1886" y="2178"/>
                    <a:pt x="2024" y="2148"/>
                    <a:pt x="2152" y="2108"/>
                  </a:cubicBezTo>
                  <a:cubicBezTo>
                    <a:pt x="2476" y="2023"/>
                    <a:pt x="2755" y="1824"/>
                    <a:pt x="3066" y="1700"/>
                  </a:cubicBezTo>
                  <a:cubicBezTo>
                    <a:pt x="3248" y="1615"/>
                    <a:pt x="3443" y="1572"/>
                    <a:pt x="3642" y="1504"/>
                  </a:cubicBezTo>
                  <a:cubicBezTo>
                    <a:pt x="3740" y="1474"/>
                    <a:pt x="3824" y="1420"/>
                    <a:pt x="3895" y="1363"/>
                  </a:cubicBezTo>
                  <a:cubicBezTo>
                    <a:pt x="3949" y="1336"/>
                    <a:pt x="4020" y="1292"/>
                    <a:pt x="4077" y="1234"/>
                  </a:cubicBezTo>
                  <a:cubicBezTo>
                    <a:pt x="3908" y="955"/>
                    <a:pt x="3514" y="729"/>
                    <a:pt x="3305" y="506"/>
                  </a:cubicBezTo>
                  <a:cubicBezTo>
                    <a:pt x="3163" y="365"/>
                    <a:pt x="3035" y="240"/>
                    <a:pt x="2897" y="98"/>
                  </a:cubicBezTo>
                  <a:lnTo>
                    <a:pt x="2884" y="98"/>
                  </a:lnTo>
                  <a:cubicBezTo>
                    <a:pt x="2799" y="55"/>
                    <a:pt x="2715" y="28"/>
                    <a:pt x="2631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8"/>
            <p:cNvSpPr/>
            <p:nvPr/>
          </p:nvSpPr>
          <p:spPr>
            <a:xfrm>
              <a:off x="6093454" y="4950664"/>
              <a:ext cx="454824" cy="274220"/>
            </a:xfrm>
            <a:custGeom>
              <a:avLst/>
              <a:gdLst/>
              <a:ahLst/>
              <a:cxnLst/>
              <a:rect l="l" t="t" r="r" b="b"/>
              <a:pathLst>
                <a:path w="5422" h="3269" extrusionOk="0">
                  <a:moveTo>
                    <a:pt x="5213" y="0"/>
                  </a:moveTo>
                  <a:cubicBezTo>
                    <a:pt x="5182" y="183"/>
                    <a:pt x="5226" y="378"/>
                    <a:pt x="5196" y="563"/>
                  </a:cubicBezTo>
                  <a:cubicBezTo>
                    <a:pt x="5182" y="715"/>
                    <a:pt x="5142" y="884"/>
                    <a:pt x="5085" y="1025"/>
                  </a:cubicBezTo>
                  <a:cubicBezTo>
                    <a:pt x="5000" y="1278"/>
                    <a:pt x="4818" y="1406"/>
                    <a:pt x="4592" y="1531"/>
                  </a:cubicBezTo>
                  <a:cubicBezTo>
                    <a:pt x="4383" y="1659"/>
                    <a:pt x="4171" y="1686"/>
                    <a:pt x="3948" y="1757"/>
                  </a:cubicBezTo>
                  <a:cubicBezTo>
                    <a:pt x="3696" y="1828"/>
                    <a:pt x="3456" y="1939"/>
                    <a:pt x="3217" y="2050"/>
                  </a:cubicBezTo>
                  <a:cubicBezTo>
                    <a:pt x="3004" y="2178"/>
                    <a:pt x="2809" y="2333"/>
                    <a:pt x="2583" y="2445"/>
                  </a:cubicBezTo>
                  <a:cubicBezTo>
                    <a:pt x="2414" y="2542"/>
                    <a:pt x="2246" y="2613"/>
                    <a:pt x="2064" y="2684"/>
                  </a:cubicBezTo>
                  <a:cubicBezTo>
                    <a:pt x="1839" y="2773"/>
                    <a:pt x="1597" y="2839"/>
                    <a:pt x="1356" y="2839"/>
                  </a:cubicBezTo>
                  <a:cubicBezTo>
                    <a:pt x="1220" y="2839"/>
                    <a:pt x="1085" y="2818"/>
                    <a:pt x="955" y="2768"/>
                  </a:cubicBezTo>
                  <a:cubicBezTo>
                    <a:pt x="793" y="2712"/>
                    <a:pt x="524" y="2610"/>
                    <a:pt x="301" y="2610"/>
                  </a:cubicBezTo>
                  <a:cubicBezTo>
                    <a:pt x="194" y="2610"/>
                    <a:pt x="97" y="2634"/>
                    <a:pt x="27" y="2698"/>
                  </a:cubicBezTo>
                  <a:cubicBezTo>
                    <a:pt x="0" y="2809"/>
                    <a:pt x="14" y="2923"/>
                    <a:pt x="85" y="3035"/>
                  </a:cubicBezTo>
                  <a:cubicBezTo>
                    <a:pt x="193" y="3223"/>
                    <a:pt x="371" y="3268"/>
                    <a:pt x="566" y="3268"/>
                  </a:cubicBezTo>
                  <a:cubicBezTo>
                    <a:pt x="675" y="3268"/>
                    <a:pt x="788" y="3255"/>
                    <a:pt x="897" y="3244"/>
                  </a:cubicBezTo>
                  <a:cubicBezTo>
                    <a:pt x="1504" y="3203"/>
                    <a:pt x="2010" y="3048"/>
                    <a:pt x="2556" y="2795"/>
                  </a:cubicBezTo>
                  <a:cubicBezTo>
                    <a:pt x="2964" y="2600"/>
                    <a:pt x="3288" y="2263"/>
                    <a:pt x="3722" y="2121"/>
                  </a:cubicBezTo>
                  <a:cubicBezTo>
                    <a:pt x="4100" y="2010"/>
                    <a:pt x="4565" y="1996"/>
                    <a:pt x="4916" y="1784"/>
                  </a:cubicBezTo>
                  <a:cubicBezTo>
                    <a:pt x="5422" y="1491"/>
                    <a:pt x="5381" y="786"/>
                    <a:pt x="5267" y="253"/>
                  </a:cubicBezTo>
                  <a:cubicBezTo>
                    <a:pt x="5253" y="169"/>
                    <a:pt x="5226" y="85"/>
                    <a:pt x="521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8"/>
            <p:cNvSpPr/>
            <p:nvPr/>
          </p:nvSpPr>
          <p:spPr>
            <a:xfrm>
              <a:off x="6171215" y="4918368"/>
              <a:ext cx="194362" cy="209629"/>
            </a:xfrm>
            <a:custGeom>
              <a:avLst/>
              <a:gdLst/>
              <a:ahLst/>
              <a:cxnLst/>
              <a:rect l="l" t="t" r="r" b="b"/>
              <a:pathLst>
                <a:path w="2317" h="2499" extrusionOk="0">
                  <a:moveTo>
                    <a:pt x="1475" y="0"/>
                  </a:moveTo>
                  <a:cubicBezTo>
                    <a:pt x="1325" y="0"/>
                    <a:pt x="1172" y="40"/>
                    <a:pt x="1066" y="146"/>
                  </a:cubicBezTo>
                  <a:cubicBezTo>
                    <a:pt x="999" y="217"/>
                    <a:pt x="982" y="328"/>
                    <a:pt x="982" y="426"/>
                  </a:cubicBezTo>
                  <a:cubicBezTo>
                    <a:pt x="999" y="510"/>
                    <a:pt x="1039" y="568"/>
                    <a:pt x="1052" y="652"/>
                  </a:cubicBezTo>
                  <a:cubicBezTo>
                    <a:pt x="1066" y="679"/>
                    <a:pt x="1066" y="709"/>
                    <a:pt x="1066" y="750"/>
                  </a:cubicBezTo>
                  <a:cubicBezTo>
                    <a:pt x="1083" y="763"/>
                    <a:pt x="1083" y="763"/>
                    <a:pt x="1083" y="780"/>
                  </a:cubicBezTo>
                  <a:lnTo>
                    <a:pt x="1083" y="932"/>
                  </a:lnTo>
                  <a:cubicBezTo>
                    <a:pt x="1083" y="1201"/>
                    <a:pt x="914" y="1424"/>
                    <a:pt x="759" y="1636"/>
                  </a:cubicBezTo>
                  <a:cubicBezTo>
                    <a:pt x="533" y="1943"/>
                    <a:pt x="280" y="2071"/>
                    <a:pt x="1" y="2226"/>
                  </a:cubicBezTo>
                  <a:cubicBezTo>
                    <a:pt x="1" y="2297"/>
                    <a:pt x="41" y="2381"/>
                    <a:pt x="98" y="2422"/>
                  </a:cubicBezTo>
                  <a:cubicBezTo>
                    <a:pt x="183" y="2480"/>
                    <a:pt x="291" y="2499"/>
                    <a:pt x="397" y="2499"/>
                  </a:cubicBezTo>
                  <a:cubicBezTo>
                    <a:pt x="470" y="2499"/>
                    <a:pt x="541" y="2490"/>
                    <a:pt x="604" y="2479"/>
                  </a:cubicBezTo>
                  <a:cubicBezTo>
                    <a:pt x="1305" y="2381"/>
                    <a:pt x="1855" y="1973"/>
                    <a:pt x="2148" y="1340"/>
                  </a:cubicBezTo>
                  <a:cubicBezTo>
                    <a:pt x="2246" y="1131"/>
                    <a:pt x="2303" y="891"/>
                    <a:pt x="2317" y="665"/>
                  </a:cubicBezTo>
                  <a:cubicBezTo>
                    <a:pt x="2317" y="568"/>
                    <a:pt x="2317" y="470"/>
                    <a:pt x="2303" y="372"/>
                  </a:cubicBezTo>
                  <a:cubicBezTo>
                    <a:pt x="2263" y="328"/>
                    <a:pt x="2205" y="288"/>
                    <a:pt x="2162" y="244"/>
                  </a:cubicBezTo>
                  <a:cubicBezTo>
                    <a:pt x="2037" y="146"/>
                    <a:pt x="1882" y="62"/>
                    <a:pt x="1727" y="35"/>
                  </a:cubicBezTo>
                  <a:cubicBezTo>
                    <a:pt x="1650" y="14"/>
                    <a:pt x="1563" y="0"/>
                    <a:pt x="1475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6095719" y="4871728"/>
              <a:ext cx="436202" cy="317169"/>
            </a:xfrm>
            <a:custGeom>
              <a:avLst/>
              <a:gdLst/>
              <a:ahLst/>
              <a:cxnLst/>
              <a:rect l="l" t="t" r="r" b="b"/>
              <a:pathLst>
                <a:path w="5200" h="3781" extrusionOk="0">
                  <a:moveTo>
                    <a:pt x="4144" y="1"/>
                  </a:moveTo>
                  <a:cubicBezTo>
                    <a:pt x="4299" y="156"/>
                    <a:pt x="4427" y="308"/>
                    <a:pt x="4454" y="422"/>
                  </a:cubicBezTo>
                  <a:cubicBezTo>
                    <a:pt x="4525" y="759"/>
                    <a:pt x="4383" y="1167"/>
                    <a:pt x="4033" y="1292"/>
                  </a:cubicBezTo>
                  <a:cubicBezTo>
                    <a:pt x="3967" y="1315"/>
                    <a:pt x="3907" y="1325"/>
                    <a:pt x="3850" y="1325"/>
                  </a:cubicBezTo>
                  <a:cubicBezTo>
                    <a:pt x="3587" y="1325"/>
                    <a:pt x="3400" y="1111"/>
                    <a:pt x="3203" y="928"/>
                  </a:cubicBezTo>
                  <a:lnTo>
                    <a:pt x="3203" y="928"/>
                  </a:lnTo>
                  <a:cubicBezTo>
                    <a:pt x="3217" y="1026"/>
                    <a:pt x="3217" y="1124"/>
                    <a:pt x="3217" y="1221"/>
                  </a:cubicBezTo>
                  <a:cubicBezTo>
                    <a:pt x="3203" y="1447"/>
                    <a:pt x="3146" y="1687"/>
                    <a:pt x="3048" y="1896"/>
                  </a:cubicBezTo>
                  <a:cubicBezTo>
                    <a:pt x="2755" y="2529"/>
                    <a:pt x="2205" y="2937"/>
                    <a:pt x="1504" y="3035"/>
                  </a:cubicBezTo>
                  <a:cubicBezTo>
                    <a:pt x="1441" y="3046"/>
                    <a:pt x="1370" y="3055"/>
                    <a:pt x="1297" y="3055"/>
                  </a:cubicBezTo>
                  <a:cubicBezTo>
                    <a:pt x="1191" y="3055"/>
                    <a:pt x="1083" y="3036"/>
                    <a:pt x="998" y="2978"/>
                  </a:cubicBezTo>
                  <a:cubicBezTo>
                    <a:pt x="941" y="2937"/>
                    <a:pt x="901" y="2853"/>
                    <a:pt x="901" y="2782"/>
                  </a:cubicBezTo>
                  <a:cubicBezTo>
                    <a:pt x="816" y="2809"/>
                    <a:pt x="745" y="2853"/>
                    <a:pt x="661" y="2907"/>
                  </a:cubicBezTo>
                  <a:cubicBezTo>
                    <a:pt x="395" y="3049"/>
                    <a:pt x="58" y="3328"/>
                    <a:pt x="0" y="3639"/>
                  </a:cubicBezTo>
                  <a:cubicBezTo>
                    <a:pt x="70" y="3575"/>
                    <a:pt x="167" y="3551"/>
                    <a:pt x="274" y="3551"/>
                  </a:cubicBezTo>
                  <a:cubicBezTo>
                    <a:pt x="497" y="3551"/>
                    <a:pt x="766" y="3653"/>
                    <a:pt x="928" y="3709"/>
                  </a:cubicBezTo>
                  <a:cubicBezTo>
                    <a:pt x="1058" y="3759"/>
                    <a:pt x="1193" y="3780"/>
                    <a:pt x="1329" y="3780"/>
                  </a:cubicBezTo>
                  <a:cubicBezTo>
                    <a:pt x="1570" y="3780"/>
                    <a:pt x="1812" y="3714"/>
                    <a:pt x="2037" y="3625"/>
                  </a:cubicBezTo>
                  <a:cubicBezTo>
                    <a:pt x="2219" y="3554"/>
                    <a:pt x="2387" y="3483"/>
                    <a:pt x="2556" y="3386"/>
                  </a:cubicBezTo>
                  <a:cubicBezTo>
                    <a:pt x="2782" y="3274"/>
                    <a:pt x="2977" y="3119"/>
                    <a:pt x="3190" y="2991"/>
                  </a:cubicBezTo>
                  <a:cubicBezTo>
                    <a:pt x="3429" y="2880"/>
                    <a:pt x="3669" y="2769"/>
                    <a:pt x="3921" y="2698"/>
                  </a:cubicBezTo>
                  <a:cubicBezTo>
                    <a:pt x="4144" y="2627"/>
                    <a:pt x="4356" y="2600"/>
                    <a:pt x="4565" y="2472"/>
                  </a:cubicBezTo>
                  <a:cubicBezTo>
                    <a:pt x="4791" y="2347"/>
                    <a:pt x="4973" y="2219"/>
                    <a:pt x="5058" y="1966"/>
                  </a:cubicBezTo>
                  <a:cubicBezTo>
                    <a:pt x="5115" y="1825"/>
                    <a:pt x="5155" y="1656"/>
                    <a:pt x="5169" y="1504"/>
                  </a:cubicBezTo>
                  <a:cubicBezTo>
                    <a:pt x="5199" y="1319"/>
                    <a:pt x="5155" y="1124"/>
                    <a:pt x="5186" y="941"/>
                  </a:cubicBezTo>
                  <a:cubicBezTo>
                    <a:pt x="5031" y="493"/>
                    <a:pt x="4720" y="267"/>
                    <a:pt x="4144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5860170" y="4648930"/>
              <a:ext cx="296953" cy="226322"/>
            </a:xfrm>
            <a:custGeom>
              <a:avLst/>
              <a:gdLst/>
              <a:ahLst/>
              <a:cxnLst/>
              <a:rect l="l" t="t" r="r" b="b"/>
              <a:pathLst>
                <a:path w="3540" h="2698" extrusionOk="0">
                  <a:moveTo>
                    <a:pt x="883" y="0"/>
                  </a:moveTo>
                  <a:cubicBezTo>
                    <a:pt x="688" y="240"/>
                    <a:pt x="475" y="435"/>
                    <a:pt x="239" y="648"/>
                  </a:cubicBezTo>
                  <a:cubicBezTo>
                    <a:pt x="196" y="674"/>
                    <a:pt x="111" y="732"/>
                    <a:pt x="54" y="772"/>
                  </a:cubicBezTo>
                  <a:cubicBezTo>
                    <a:pt x="40" y="789"/>
                    <a:pt x="27" y="816"/>
                    <a:pt x="27" y="830"/>
                  </a:cubicBezTo>
                  <a:cubicBezTo>
                    <a:pt x="0" y="985"/>
                    <a:pt x="351" y="1153"/>
                    <a:pt x="448" y="1211"/>
                  </a:cubicBezTo>
                  <a:cubicBezTo>
                    <a:pt x="1011" y="1517"/>
                    <a:pt x="1628" y="1784"/>
                    <a:pt x="2148" y="2178"/>
                  </a:cubicBezTo>
                  <a:cubicBezTo>
                    <a:pt x="2245" y="2262"/>
                    <a:pt x="2347" y="2360"/>
                    <a:pt x="2431" y="2458"/>
                  </a:cubicBezTo>
                  <a:cubicBezTo>
                    <a:pt x="2471" y="2515"/>
                    <a:pt x="2599" y="2643"/>
                    <a:pt x="2613" y="2697"/>
                  </a:cubicBezTo>
                  <a:cubicBezTo>
                    <a:pt x="2667" y="2697"/>
                    <a:pt x="2751" y="2643"/>
                    <a:pt x="2808" y="2613"/>
                  </a:cubicBezTo>
                  <a:cubicBezTo>
                    <a:pt x="2879" y="2586"/>
                    <a:pt x="2964" y="2559"/>
                    <a:pt x="3048" y="2559"/>
                  </a:cubicBezTo>
                  <a:cubicBezTo>
                    <a:pt x="3119" y="2559"/>
                    <a:pt x="3189" y="2559"/>
                    <a:pt x="3274" y="2573"/>
                  </a:cubicBezTo>
                  <a:cubicBezTo>
                    <a:pt x="3358" y="2600"/>
                    <a:pt x="3442" y="2627"/>
                    <a:pt x="3527" y="2670"/>
                  </a:cubicBezTo>
                  <a:lnTo>
                    <a:pt x="3540" y="2670"/>
                  </a:lnTo>
                  <a:cubicBezTo>
                    <a:pt x="3301" y="2444"/>
                    <a:pt x="3048" y="2235"/>
                    <a:pt x="2808" y="1996"/>
                  </a:cubicBezTo>
                  <a:cubicBezTo>
                    <a:pt x="2738" y="1912"/>
                    <a:pt x="2569" y="1814"/>
                    <a:pt x="2444" y="1686"/>
                  </a:cubicBezTo>
                  <a:cubicBezTo>
                    <a:pt x="2360" y="1615"/>
                    <a:pt x="2374" y="1477"/>
                    <a:pt x="2471" y="1433"/>
                  </a:cubicBezTo>
                  <a:cubicBezTo>
                    <a:pt x="1993" y="985"/>
                    <a:pt x="1487" y="550"/>
                    <a:pt x="1011" y="115"/>
                  </a:cubicBezTo>
                  <a:cubicBezTo>
                    <a:pt x="968" y="71"/>
                    <a:pt x="927" y="44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8"/>
            <p:cNvSpPr/>
            <p:nvPr/>
          </p:nvSpPr>
          <p:spPr>
            <a:xfrm>
              <a:off x="6058138" y="4627707"/>
              <a:ext cx="417160" cy="355253"/>
            </a:xfrm>
            <a:custGeom>
              <a:avLst/>
              <a:gdLst/>
              <a:ahLst/>
              <a:cxnLst/>
              <a:rect l="l" t="t" r="r" b="b"/>
              <a:pathLst>
                <a:path w="4973" h="4235" extrusionOk="0">
                  <a:moveTo>
                    <a:pt x="1925" y="0"/>
                  </a:moveTo>
                  <a:cubicBezTo>
                    <a:pt x="1868" y="0"/>
                    <a:pt x="1810" y="31"/>
                    <a:pt x="1770" y="71"/>
                  </a:cubicBezTo>
                  <a:lnTo>
                    <a:pt x="1770" y="85"/>
                  </a:lnTo>
                  <a:cubicBezTo>
                    <a:pt x="1726" y="182"/>
                    <a:pt x="1686" y="284"/>
                    <a:pt x="1642" y="368"/>
                  </a:cubicBezTo>
                  <a:cubicBezTo>
                    <a:pt x="1446" y="759"/>
                    <a:pt x="1150" y="1012"/>
                    <a:pt x="799" y="1278"/>
                  </a:cubicBezTo>
                  <a:cubicBezTo>
                    <a:pt x="630" y="1406"/>
                    <a:pt x="378" y="1602"/>
                    <a:pt x="138" y="1673"/>
                  </a:cubicBezTo>
                  <a:cubicBezTo>
                    <a:pt x="125" y="1673"/>
                    <a:pt x="125" y="1673"/>
                    <a:pt x="111" y="1686"/>
                  </a:cubicBezTo>
                  <a:cubicBezTo>
                    <a:pt x="14" y="1730"/>
                    <a:pt x="0" y="1868"/>
                    <a:pt x="84" y="1939"/>
                  </a:cubicBezTo>
                  <a:cubicBezTo>
                    <a:pt x="209" y="2067"/>
                    <a:pt x="378" y="2165"/>
                    <a:pt x="448" y="2249"/>
                  </a:cubicBezTo>
                  <a:cubicBezTo>
                    <a:pt x="688" y="2488"/>
                    <a:pt x="941" y="2697"/>
                    <a:pt x="1180" y="2923"/>
                  </a:cubicBezTo>
                  <a:cubicBezTo>
                    <a:pt x="1318" y="3065"/>
                    <a:pt x="1446" y="3190"/>
                    <a:pt x="1588" y="3331"/>
                  </a:cubicBezTo>
                  <a:cubicBezTo>
                    <a:pt x="1797" y="3554"/>
                    <a:pt x="2191" y="3780"/>
                    <a:pt x="2360" y="4059"/>
                  </a:cubicBezTo>
                  <a:cubicBezTo>
                    <a:pt x="2387" y="4103"/>
                    <a:pt x="2400" y="4161"/>
                    <a:pt x="2414" y="4215"/>
                  </a:cubicBezTo>
                  <a:cubicBezTo>
                    <a:pt x="2414" y="4174"/>
                    <a:pt x="2414" y="4144"/>
                    <a:pt x="2400" y="4117"/>
                  </a:cubicBezTo>
                  <a:cubicBezTo>
                    <a:pt x="2387" y="4033"/>
                    <a:pt x="2347" y="3975"/>
                    <a:pt x="2330" y="3891"/>
                  </a:cubicBezTo>
                  <a:cubicBezTo>
                    <a:pt x="2330" y="3793"/>
                    <a:pt x="2347" y="3682"/>
                    <a:pt x="2414" y="3611"/>
                  </a:cubicBezTo>
                  <a:cubicBezTo>
                    <a:pt x="2520" y="3505"/>
                    <a:pt x="2673" y="3465"/>
                    <a:pt x="2823" y="3465"/>
                  </a:cubicBezTo>
                  <a:cubicBezTo>
                    <a:pt x="2911" y="3465"/>
                    <a:pt x="2998" y="3479"/>
                    <a:pt x="3075" y="3500"/>
                  </a:cubicBezTo>
                  <a:cubicBezTo>
                    <a:pt x="3230" y="3527"/>
                    <a:pt x="3385" y="3611"/>
                    <a:pt x="3510" y="3709"/>
                  </a:cubicBezTo>
                  <a:cubicBezTo>
                    <a:pt x="3553" y="3753"/>
                    <a:pt x="3611" y="3793"/>
                    <a:pt x="3651" y="3837"/>
                  </a:cubicBezTo>
                  <a:cubicBezTo>
                    <a:pt x="3848" y="4020"/>
                    <a:pt x="4035" y="4234"/>
                    <a:pt x="4298" y="4234"/>
                  </a:cubicBezTo>
                  <a:cubicBezTo>
                    <a:pt x="4355" y="4234"/>
                    <a:pt x="4415" y="4224"/>
                    <a:pt x="4481" y="4201"/>
                  </a:cubicBezTo>
                  <a:cubicBezTo>
                    <a:pt x="4831" y="4076"/>
                    <a:pt x="4973" y="3668"/>
                    <a:pt x="4902" y="3331"/>
                  </a:cubicBezTo>
                  <a:cubicBezTo>
                    <a:pt x="4875" y="3217"/>
                    <a:pt x="4747" y="3065"/>
                    <a:pt x="4592" y="2910"/>
                  </a:cubicBezTo>
                  <a:cubicBezTo>
                    <a:pt x="4521" y="2853"/>
                    <a:pt x="4454" y="2795"/>
                    <a:pt x="4396" y="2728"/>
                  </a:cubicBezTo>
                  <a:cubicBezTo>
                    <a:pt x="4228" y="2542"/>
                    <a:pt x="4086" y="2333"/>
                    <a:pt x="3931" y="2138"/>
                  </a:cubicBezTo>
                  <a:cubicBezTo>
                    <a:pt x="3442" y="1504"/>
                    <a:pt x="2893" y="941"/>
                    <a:pt x="2330" y="368"/>
                  </a:cubicBezTo>
                  <a:cubicBezTo>
                    <a:pt x="2262" y="297"/>
                    <a:pt x="2191" y="213"/>
                    <a:pt x="2107" y="142"/>
                  </a:cubicBezTo>
                  <a:cubicBezTo>
                    <a:pt x="2063" y="85"/>
                    <a:pt x="1993" y="14"/>
                    <a:pt x="19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8"/>
            <p:cNvSpPr/>
            <p:nvPr/>
          </p:nvSpPr>
          <p:spPr>
            <a:xfrm>
              <a:off x="5428833" y="4194189"/>
              <a:ext cx="311213" cy="383354"/>
            </a:xfrm>
            <a:custGeom>
              <a:avLst/>
              <a:gdLst/>
              <a:ahLst/>
              <a:cxnLst/>
              <a:rect l="l" t="t" r="r" b="b"/>
              <a:pathLst>
                <a:path w="3710" h="4570" extrusionOk="0">
                  <a:moveTo>
                    <a:pt x="2485" y="0"/>
                  </a:moveTo>
                  <a:lnTo>
                    <a:pt x="2485" y="0"/>
                  </a:lnTo>
                  <a:cubicBezTo>
                    <a:pt x="2192" y="253"/>
                    <a:pt x="1939" y="492"/>
                    <a:pt x="1629" y="715"/>
                  </a:cubicBezTo>
                  <a:cubicBezTo>
                    <a:pt x="1589" y="745"/>
                    <a:pt x="1558" y="786"/>
                    <a:pt x="1504" y="816"/>
                  </a:cubicBezTo>
                  <a:cubicBezTo>
                    <a:pt x="1504" y="816"/>
                    <a:pt x="1137" y="1278"/>
                    <a:pt x="800" y="1686"/>
                  </a:cubicBezTo>
                  <a:cubicBezTo>
                    <a:pt x="800" y="1699"/>
                    <a:pt x="786" y="1713"/>
                    <a:pt x="786" y="1726"/>
                  </a:cubicBezTo>
                  <a:cubicBezTo>
                    <a:pt x="631" y="1996"/>
                    <a:pt x="506" y="2134"/>
                    <a:pt x="338" y="2249"/>
                  </a:cubicBezTo>
                  <a:cubicBezTo>
                    <a:pt x="324" y="2276"/>
                    <a:pt x="307" y="2276"/>
                    <a:pt x="307" y="2289"/>
                  </a:cubicBezTo>
                  <a:cubicBezTo>
                    <a:pt x="1" y="2653"/>
                    <a:pt x="85" y="3203"/>
                    <a:pt x="351" y="3567"/>
                  </a:cubicBezTo>
                  <a:cubicBezTo>
                    <a:pt x="591" y="3904"/>
                    <a:pt x="955" y="4157"/>
                    <a:pt x="1278" y="4396"/>
                  </a:cubicBezTo>
                  <a:cubicBezTo>
                    <a:pt x="1363" y="4467"/>
                    <a:pt x="1447" y="4524"/>
                    <a:pt x="1545" y="4565"/>
                  </a:cubicBezTo>
                  <a:cubicBezTo>
                    <a:pt x="1592" y="4568"/>
                    <a:pt x="1640" y="4570"/>
                    <a:pt x="1688" y="4570"/>
                  </a:cubicBezTo>
                  <a:cubicBezTo>
                    <a:pt x="2481" y="4570"/>
                    <a:pt x="3350" y="4128"/>
                    <a:pt x="3709" y="3429"/>
                  </a:cubicBezTo>
                  <a:cubicBezTo>
                    <a:pt x="3190" y="2990"/>
                    <a:pt x="2769" y="2640"/>
                    <a:pt x="2613" y="2515"/>
                  </a:cubicBezTo>
                  <a:cubicBezTo>
                    <a:pt x="2585" y="2569"/>
                    <a:pt x="2530" y="2599"/>
                    <a:pt x="2475" y="2599"/>
                  </a:cubicBezTo>
                  <a:cubicBezTo>
                    <a:pt x="2444" y="2599"/>
                    <a:pt x="2413" y="2590"/>
                    <a:pt x="2388" y="2569"/>
                  </a:cubicBezTo>
                  <a:cubicBezTo>
                    <a:pt x="2148" y="2373"/>
                    <a:pt x="2023" y="2178"/>
                    <a:pt x="1926" y="1868"/>
                  </a:cubicBezTo>
                  <a:cubicBezTo>
                    <a:pt x="1825" y="1588"/>
                    <a:pt x="1825" y="1305"/>
                    <a:pt x="1909" y="1025"/>
                  </a:cubicBezTo>
                  <a:cubicBezTo>
                    <a:pt x="2023" y="630"/>
                    <a:pt x="2233" y="293"/>
                    <a:pt x="2485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5619755" y="4299800"/>
              <a:ext cx="586859" cy="469420"/>
            </a:xfrm>
            <a:custGeom>
              <a:avLst/>
              <a:gdLst/>
              <a:ahLst/>
              <a:cxnLst/>
              <a:rect l="l" t="t" r="r" b="b"/>
              <a:pathLst>
                <a:path w="6996" h="5596" extrusionOk="0">
                  <a:moveTo>
                    <a:pt x="1799" y="0"/>
                  </a:moveTo>
                  <a:cubicBezTo>
                    <a:pt x="1412" y="0"/>
                    <a:pt x="1035" y="92"/>
                    <a:pt x="702" y="315"/>
                  </a:cubicBezTo>
                  <a:cubicBezTo>
                    <a:pt x="493" y="467"/>
                    <a:pt x="0" y="932"/>
                    <a:pt x="294" y="1226"/>
                  </a:cubicBezTo>
                  <a:cubicBezTo>
                    <a:pt x="307" y="1243"/>
                    <a:pt x="324" y="1243"/>
                    <a:pt x="337" y="1256"/>
                  </a:cubicBezTo>
                  <a:cubicBezTo>
                    <a:pt x="493" y="1381"/>
                    <a:pt x="914" y="1731"/>
                    <a:pt x="1433" y="2170"/>
                  </a:cubicBezTo>
                  <a:cubicBezTo>
                    <a:pt x="2205" y="2827"/>
                    <a:pt x="3190" y="3670"/>
                    <a:pt x="3749" y="4162"/>
                  </a:cubicBezTo>
                  <a:cubicBezTo>
                    <a:pt x="3793" y="4206"/>
                    <a:pt x="3834" y="4233"/>
                    <a:pt x="3877" y="4277"/>
                  </a:cubicBezTo>
                  <a:cubicBezTo>
                    <a:pt x="4353" y="4712"/>
                    <a:pt x="4859" y="5147"/>
                    <a:pt x="5337" y="5595"/>
                  </a:cubicBezTo>
                  <a:cubicBezTo>
                    <a:pt x="5351" y="5582"/>
                    <a:pt x="5351" y="5582"/>
                    <a:pt x="5364" y="5582"/>
                  </a:cubicBezTo>
                  <a:cubicBezTo>
                    <a:pt x="5604" y="5511"/>
                    <a:pt x="5856" y="5315"/>
                    <a:pt x="6025" y="5187"/>
                  </a:cubicBezTo>
                  <a:cubicBezTo>
                    <a:pt x="6376" y="4921"/>
                    <a:pt x="6672" y="4668"/>
                    <a:pt x="6868" y="4277"/>
                  </a:cubicBezTo>
                  <a:cubicBezTo>
                    <a:pt x="6912" y="4193"/>
                    <a:pt x="6952" y="4091"/>
                    <a:pt x="6996" y="3994"/>
                  </a:cubicBezTo>
                  <a:lnTo>
                    <a:pt x="6996" y="3980"/>
                  </a:lnTo>
                  <a:cubicBezTo>
                    <a:pt x="6939" y="3923"/>
                    <a:pt x="6881" y="3855"/>
                    <a:pt x="6827" y="3798"/>
                  </a:cubicBezTo>
                  <a:cubicBezTo>
                    <a:pt x="6123" y="2996"/>
                    <a:pt x="5492" y="2126"/>
                    <a:pt x="4720" y="1411"/>
                  </a:cubicBezTo>
                  <a:cubicBezTo>
                    <a:pt x="4215" y="932"/>
                    <a:pt x="3638" y="511"/>
                    <a:pt x="2950" y="245"/>
                  </a:cubicBezTo>
                  <a:cubicBezTo>
                    <a:pt x="2906" y="231"/>
                    <a:pt x="2866" y="214"/>
                    <a:pt x="2822" y="201"/>
                  </a:cubicBezTo>
                  <a:cubicBezTo>
                    <a:pt x="2583" y="117"/>
                    <a:pt x="2347" y="46"/>
                    <a:pt x="2107" y="19"/>
                  </a:cubicBezTo>
                  <a:cubicBezTo>
                    <a:pt x="2004" y="7"/>
                    <a:pt x="1901" y="0"/>
                    <a:pt x="1799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8"/>
            <p:cNvSpPr/>
            <p:nvPr/>
          </p:nvSpPr>
          <p:spPr>
            <a:xfrm>
              <a:off x="5558352" y="4481747"/>
              <a:ext cx="375973" cy="232026"/>
            </a:xfrm>
            <a:custGeom>
              <a:avLst/>
              <a:gdLst/>
              <a:ahLst/>
              <a:cxnLst/>
              <a:rect l="l" t="t" r="r" b="b"/>
              <a:pathLst>
                <a:path w="4482" h="2766" extrusionOk="0">
                  <a:moveTo>
                    <a:pt x="2165" y="1"/>
                  </a:moveTo>
                  <a:cubicBezTo>
                    <a:pt x="1806" y="700"/>
                    <a:pt x="937" y="1142"/>
                    <a:pt x="144" y="1142"/>
                  </a:cubicBezTo>
                  <a:cubicBezTo>
                    <a:pt x="96" y="1142"/>
                    <a:pt x="48" y="1140"/>
                    <a:pt x="1" y="1137"/>
                  </a:cubicBezTo>
                  <a:lnTo>
                    <a:pt x="1" y="1137"/>
                  </a:lnTo>
                  <a:cubicBezTo>
                    <a:pt x="156" y="1221"/>
                    <a:pt x="311" y="1278"/>
                    <a:pt x="466" y="1332"/>
                  </a:cubicBezTo>
                  <a:cubicBezTo>
                    <a:pt x="972" y="1545"/>
                    <a:pt x="1477" y="1754"/>
                    <a:pt x="1997" y="1953"/>
                  </a:cubicBezTo>
                  <a:cubicBezTo>
                    <a:pt x="2502" y="2148"/>
                    <a:pt x="2995" y="2401"/>
                    <a:pt x="3483" y="2654"/>
                  </a:cubicBezTo>
                  <a:cubicBezTo>
                    <a:pt x="3527" y="2681"/>
                    <a:pt x="3612" y="2738"/>
                    <a:pt x="3652" y="2765"/>
                  </a:cubicBezTo>
                  <a:cubicBezTo>
                    <a:pt x="3709" y="2725"/>
                    <a:pt x="3794" y="2667"/>
                    <a:pt x="3837" y="2641"/>
                  </a:cubicBezTo>
                  <a:cubicBezTo>
                    <a:pt x="4073" y="2428"/>
                    <a:pt x="4286" y="2233"/>
                    <a:pt x="4481" y="1993"/>
                  </a:cubicBezTo>
                  <a:cubicBezTo>
                    <a:pt x="3922" y="1501"/>
                    <a:pt x="2937" y="658"/>
                    <a:pt x="2165" y="1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8"/>
            <p:cNvSpPr/>
            <p:nvPr/>
          </p:nvSpPr>
          <p:spPr>
            <a:xfrm>
              <a:off x="4729987" y="3369180"/>
              <a:ext cx="469001" cy="476467"/>
            </a:xfrm>
            <a:custGeom>
              <a:avLst/>
              <a:gdLst/>
              <a:ahLst/>
              <a:cxnLst/>
              <a:rect l="l" t="t" r="r" b="b"/>
              <a:pathLst>
                <a:path w="5591" h="5680" extrusionOk="0">
                  <a:moveTo>
                    <a:pt x="3709" y="1"/>
                  </a:moveTo>
                  <a:cubicBezTo>
                    <a:pt x="3315" y="1"/>
                    <a:pt x="2907" y="45"/>
                    <a:pt x="2529" y="115"/>
                  </a:cubicBezTo>
                  <a:cubicBezTo>
                    <a:pt x="2418" y="129"/>
                    <a:pt x="2304" y="156"/>
                    <a:pt x="2206" y="183"/>
                  </a:cubicBezTo>
                  <a:cubicBezTo>
                    <a:pt x="1966" y="240"/>
                    <a:pt x="1727" y="324"/>
                    <a:pt x="1518" y="436"/>
                  </a:cubicBezTo>
                  <a:cubicBezTo>
                    <a:pt x="969" y="732"/>
                    <a:pt x="534" y="1181"/>
                    <a:pt x="311" y="1784"/>
                  </a:cubicBezTo>
                  <a:cubicBezTo>
                    <a:pt x="41" y="2516"/>
                    <a:pt x="1" y="3359"/>
                    <a:pt x="281" y="4117"/>
                  </a:cubicBezTo>
                  <a:cubicBezTo>
                    <a:pt x="338" y="4060"/>
                    <a:pt x="379" y="3992"/>
                    <a:pt x="422" y="3935"/>
                  </a:cubicBezTo>
                  <a:cubicBezTo>
                    <a:pt x="449" y="3891"/>
                    <a:pt x="480" y="3864"/>
                    <a:pt x="507" y="3837"/>
                  </a:cubicBezTo>
                  <a:cubicBezTo>
                    <a:pt x="604" y="3740"/>
                    <a:pt x="716" y="3638"/>
                    <a:pt x="844" y="3584"/>
                  </a:cubicBezTo>
                  <a:cubicBezTo>
                    <a:pt x="1007" y="3488"/>
                    <a:pt x="1194" y="3425"/>
                    <a:pt x="1382" y="3425"/>
                  </a:cubicBezTo>
                  <a:cubicBezTo>
                    <a:pt x="1470" y="3425"/>
                    <a:pt x="1558" y="3439"/>
                    <a:pt x="1643" y="3470"/>
                  </a:cubicBezTo>
                  <a:cubicBezTo>
                    <a:pt x="1896" y="3571"/>
                    <a:pt x="2037" y="3807"/>
                    <a:pt x="1939" y="4060"/>
                  </a:cubicBezTo>
                  <a:cubicBezTo>
                    <a:pt x="1828" y="4313"/>
                    <a:pt x="1687" y="4525"/>
                    <a:pt x="1744" y="4805"/>
                  </a:cubicBezTo>
                  <a:cubicBezTo>
                    <a:pt x="1798" y="5172"/>
                    <a:pt x="1997" y="5354"/>
                    <a:pt x="2290" y="5550"/>
                  </a:cubicBezTo>
                  <a:cubicBezTo>
                    <a:pt x="2417" y="5638"/>
                    <a:pt x="2544" y="5679"/>
                    <a:pt x="2666" y="5679"/>
                  </a:cubicBezTo>
                  <a:cubicBezTo>
                    <a:pt x="2856" y="5679"/>
                    <a:pt x="3036" y="5581"/>
                    <a:pt x="3190" y="5408"/>
                  </a:cubicBezTo>
                  <a:cubicBezTo>
                    <a:pt x="3612" y="4973"/>
                    <a:pt x="3976" y="4498"/>
                    <a:pt x="4326" y="4006"/>
                  </a:cubicBezTo>
                  <a:lnTo>
                    <a:pt x="4340" y="4006"/>
                  </a:lnTo>
                  <a:cubicBezTo>
                    <a:pt x="4525" y="3753"/>
                    <a:pt x="4707" y="3500"/>
                    <a:pt x="4876" y="3261"/>
                  </a:cubicBezTo>
                  <a:cubicBezTo>
                    <a:pt x="4889" y="3261"/>
                    <a:pt x="4889" y="3247"/>
                    <a:pt x="4889" y="3247"/>
                  </a:cubicBezTo>
                  <a:lnTo>
                    <a:pt x="4903" y="3234"/>
                  </a:lnTo>
                  <a:cubicBezTo>
                    <a:pt x="5058" y="3008"/>
                    <a:pt x="5254" y="2796"/>
                    <a:pt x="5382" y="2560"/>
                  </a:cubicBezTo>
                  <a:cubicBezTo>
                    <a:pt x="5422" y="2489"/>
                    <a:pt x="5466" y="2404"/>
                    <a:pt x="5493" y="2320"/>
                  </a:cubicBezTo>
                  <a:cubicBezTo>
                    <a:pt x="5564" y="2152"/>
                    <a:pt x="5591" y="1970"/>
                    <a:pt x="5537" y="1815"/>
                  </a:cubicBezTo>
                  <a:cubicBezTo>
                    <a:pt x="5452" y="1562"/>
                    <a:pt x="5284" y="1322"/>
                    <a:pt x="5129" y="1096"/>
                  </a:cubicBezTo>
                  <a:cubicBezTo>
                    <a:pt x="4876" y="719"/>
                    <a:pt x="4539" y="395"/>
                    <a:pt x="4144" y="156"/>
                  </a:cubicBezTo>
                  <a:cubicBezTo>
                    <a:pt x="4047" y="98"/>
                    <a:pt x="3949" y="45"/>
                    <a:pt x="385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4972666" y="4132785"/>
              <a:ext cx="430246" cy="773420"/>
            </a:xfrm>
            <a:custGeom>
              <a:avLst/>
              <a:gdLst/>
              <a:ahLst/>
              <a:cxnLst/>
              <a:rect l="l" t="t" r="r" b="b"/>
              <a:pathLst>
                <a:path w="5129" h="9220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4764" y="14"/>
                    <a:pt x="4397" y="71"/>
                    <a:pt x="4033" y="156"/>
                  </a:cubicBezTo>
                  <a:cubicBezTo>
                    <a:pt x="3707" y="234"/>
                    <a:pt x="3271" y="312"/>
                    <a:pt x="2852" y="312"/>
                  </a:cubicBezTo>
                  <a:cubicBezTo>
                    <a:pt x="2819" y="312"/>
                    <a:pt x="2787" y="312"/>
                    <a:pt x="2755" y="311"/>
                  </a:cubicBezTo>
                  <a:cubicBezTo>
                    <a:pt x="2502" y="843"/>
                    <a:pt x="2445" y="1167"/>
                    <a:pt x="2347" y="1757"/>
                  </a:cubicBezTo>
                  <a:cubicBezTo>
                    <a:pt x="2263" y="2320"/>
                    <a:pt x="2205" y="2896"/>
                    <a:pt x="1926" y="3402"/>
                  </a:cubicBezTo>
                  <a:cubicBezTo>
                    <a:pt x="1771" y="3722"/>
                    <a:pt x="1589" y="4006"/>
                    <a:pt x="1464" y="4343"/>
                  </a:cubicBezTo>
                  <a:cubicBezTo>
                    <a:pt x="1349" y="4666"/>
                    <a:pt x="1278" y="4987"/>
                    <a:pt x="1194" y="5310"/>
                  </a:cubicBezTo>
                  <a:cubicBezTo>
                    <a:pt x="1110" y="5607"/>
                    <a:pt x="1083" y="5914"/>
                    <a:pt x="999" y="6211"/>
                  </a:cubicBezTo>
                  <a:cubicBezTo>
                    <a:pt x="914" y="6561"/>
                    <a:pt x="830" y="6912"/>
                    <a:pt x="719" y="7262"/>
                  </a:cubicBezTo>
                  <a:cubicBezTo>
                    <a:pt x="577" y="7684"/>
                    <a:pt x="395" y="8092"/>
                    <a:pt x="226" y="8500"/>
                  </a:cubicBezTo>
                  <a:cubicBezTo>
                    <a:pt x="156" y="8682"/>
                    <a:pt x="98" y="8881"/>
                    <a:pt x="1" y="9032"/>
                  </a:cubicBezTo>
                  <a:lnTo>
                    <a:pt x="14" y="9032"/>
                  </a:lnTo>
                  <a:cubicBezTo>
                    <a:pt x="156" y="9187"/>
                    <a:pt x="395" y="9201"/>
                    <a:pt x="591" y="9218"/>
                  </a:cubicBezTo>
                  <a:cubicBezTo>
                    <a:pt x="645" y="9218"/>
                    <a:pt x="703" y="9219"/>
                    <a:pt x="763" y="9219"/>
                  </a:cubicBezTo>
                  <a:cubicBezTo>
                    <a:pt x="891" y="9219"/>
                    <a:pt x="1025" y="9213"/>
                    <a:pt x="1140" y="9174"/>
                  </a:cubicBezTo>
                  <a:cubicBezTo>
                    <a:pt x="1140" y="9174"/>
                    <a:pt x="1140" y="9160"/>
                    <a:pt x="1154" y="9160"/>
                  </a:cubicBezTo>
                  <a:cubicBezTo>
                    <a:pt x="1717" y="8206"/>
                    <a:pt x="2347" y="7279"/>
                    <a:pt x="2910" y="6322"/>
                  </a:cubicBezTo>
                  <a:cubicBezTo>
                    <a:pt x="3274" y="5678"/>
                    <a:pt x="3554" y="4960"/>
                    <a:pt x="3709" y="4245"/>
                  </a:cubicBezTo>
                  <a:cubicBezTo>
                    <a:pt x="3780" y="3975"/>
                    <a:pt x="3824" y="3709"/>
                    <a:pt x="3878" y="3443"/>
                  </a:cubicBezTo>
                  <a:lnTo>
                    <a:pt x="3878" y="3443"/>
                  </a:lnTo>
                  <a:cubicBezTo>
                    <a:pt x="3807" y="3470"/>
                    <a:pt x="3753" y="3513"/>
                    <a:pt x="3682" y="3540"/>
                  </a:cubicBezTo>
                  <a:cubicBezTo>
                    <a:pt x="3615" y="3570"/>
                    <a:pt x="3358" y="3731"/>
                    <a:pt x="3202" y="3731"/>
                  </a:cubicBezTo>
                  <a:cubicBezTo>
                    <a:pt x="3130" y="3731"/>
                    <a:pt x="3079" y="3696"/>
                    <a:pt x="3079" y="3598"/>
                  </a:cubicBezTo>
                  <a:cubicBezTo>
                    <a:pt x="3065" y="3513"/>
                    <a:pt x="3133" y="3429"/>
                    <a:pt x="3234" y="3358"/>
                  </a:cubicBezTo>
                  <a:lnTo>
                    <a:pt x="3234" y="3358"/>
                  </a:lnTo>
                  <a:cubicBezTo>
                    <a:pt x="3119" y="3402"/>
                    <a:pt x="3035" y="3443"/>
                    <a:pt x="2951" y="3470"/>
                  </a:cubicBezTo>
                  <a:cubicBezTo>
                    <a:pt x="2900" y="3483"/>
                    <a:pt x="2833" y="3496"/>
                    <a:pt x="2767" y="3496"/>
                  </a:cubicBezTo>
                  <a:cubicBezTo>
                    <a:pt x="2686" y="3496"/>
                    <a:pt x="2606" y="3477"/>
                    <a:pt x="2559" y="3416"/>
                  </a:cubicBezTo>
                  <a:cubicBezTo>
                    <a:pt x="2458" y="3301"/>
                    <a:pt x="2573" y="3132"/>
                    <a:pt x="2755" y="3048"/>
                  </a:cubicBezTo>
                  <a:cubicBezTo>
                    <a:pt x="2671" y="3048"/>
                    <a:pt x="2600" y="3008"/>
                    <a:pt x="2600" y="2880"/>
                  </a:cubicBezTo>
                  <a:cubicBezTo>
                    <a:pt x="2600" y="2711"/>
                    <a:pt x="2795" y="2613"/>
                    <a:pt x="2924" y="2542"/>
                  </a:cubicBezTo>
                  <a:cubicBezTo>
                    <a:pt x="3274" y="2333"/>
                    <a:pt x="3669" y="2165"/>
                    <a:pt x="4019" y="1952"/>
                  </a:cubicBezTo>
                  <a:cubicBezTo>
                    <a:pt x="4077" y="1925"/>
                    <a:pt x="4131" y="1885"/>
                    <a:pt x="4188" y="1855"/>
                  </a:cubicBezTo>
                  <a:lnTo>
                    <a:pt x="4188" y="1855"/>
                  </a:lnTo>
                  <a:cubicBezTo>
                    <a:pt x="4129" y="1869"/>
                    <a:pt x="4068" y="1875"/>
                    <a:pt x="4005" y="1875"/>
                  </a:cubicBezTo>
                  <a:cubicBezTo>
                    <a:pt x="3872" y="1875"/>
                    <a:pt x="3735" y="1847"/>
                    <a:pt x="3611" y="1801"/>
                  </a:cubicBezTo>
                  <a:cubicBezTo>
                    <a:pt x="3487" y="1757"/>
                    <a:pt x="3358" y="1615"/>
                    <a:pt x="3514" y="1504"/>
                  </a:cubicBezTo>
                  <a:cubicBezTo>
                    <a:pt x="3558" y="1468"/>
                    <a:pt x="3624" y="1461"/>
                    <a:pt x="3691" y="1461"/>
                  </a:cubicBezTo>
                  <a:cubicBezTo>
                    <a:pt x="3731" y="1461"/>
                    <a:pt x="3771" y="1464"/>
                    <a:pt x="3807" y="1464"/>
                  </a:cubicBezTo>
                  <a:cubicBezTo>
                    <a:pt x="3922" y="1447"/>
                    <a:pt x="4033" y="1433"/>
                    <a:pt x="4144" y="1379"/>
                  </a:cubicBezTo>
                  <a:cubicBezTo>
                    <a:pt x="4441" y="1238"/>
                    <a:pt x="4356" y="1224"/>
                    <a:pt x="4636" y="1110"/>
                  </a:cubicBezTo>
                  <a:cubicBezTo>
                    <a:pt x="4694" y="985"/>
                    <a:pt x="4751" y="874"/>
                    <a:pt x="4791" y="746"/>
                  </a:cubicBezTo>
                  <a:cubicBezTo>
                    <a:pt x="4903" y="506"/>
                    <a:pt x="5017" y="284"/>
                    <a:pt x="5128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8"/>
            <p:cNvSpPr/>
            <p:nvPr/>
          </p:nvSpPr>
          <p:spPr>
            <a:xfrm>
              <a:off x="5057474" y="3541396"/>
              <a:ext cx="1112735" cy="617645"/>
            </a:xfrm>
            <a:custGeom>
              <a:avLst/>
              <a:gdLst/>
              <a:ahLst/>
              <a:cxnLst/>
              <a:rect l="l" t="t" r="r" b="b"/>
              <a:pathLst>
                <a:path w="13265" h="7363" extrusionOk="0">
                  <a:moveTo>
                    <a:pt x="3866" y="1"/>
                  </a:moveTo>
                  <a:cubicBezTo>
                    <a:pt x="3243" y="1"/>
                    <a:pt x="2624" y="149"/>
                    <a:pt x="2068" y="449"/>
                  </a:cubicBezTo>
                  <a:cubicBezTo>
                    <a:pt x="2010" y="476"/>
                    <a:pt x="1970" y="507"/>
                    <a:pt x="1926" y="534"/>
                  </a:cubicBezTo>
                  <a:cubicBezTo>
                    <a:pt x="1717" y="675"/>
                    <a:pt x="1548" y="813"/>
                    <a:pt x="1420" y="982"/>
                  </a:cubicBezTo>
                  <a:cubicBezTo>
                    <a:pt x="1323" y="1110"/>
                    <a:pt x="1252" y="1235"/>
                    <a:pt x="1194" y="1376"/>
                  </a:cubicBezTo>
                  <a:cubicBezTo>
                    <a:pt x="1154" y="1461"/>
                    <a:pt x="1127" y="1558"/>
                    <a:pt x="1110" y="1643"/>
                  </a:cubicBezTo>
                  <a:cubicBezTo>
                    <a:pt x="942" y="2290"/>
                    <a:pt x="844" y="2964"/>
                    <a:pt x="928" y="3625"/>
                  </a:cubicBezTo>
                  <a:cubicBezTo>
                    <a:pt x="942" y="3777"/>
                    <a:pt x="972" y="3932"/>
                    <a:pt x="999" y="4074"/>
                  </a:cubicBezTo>
                  <a:cubicBezTo>
                    <a:pt x="1154" y="4734"/>
                    <a:pt x="1420" y="5324"/>
                    <a:pt x="1757" y="5914"/>
                  </a:cubicBezTo>
                  <a:cubicBezTo>
                    <a:pt x="1194" y="5702"/>
                    <a:pt x="719" y="5041"/>
                    <a:pt x="564" y="4451"/>
                  </a:cubicBezTo>
                  <a:cubicBezTo>
                    <a:pt x="537" y="4353"/>
                    <a:pt x="507" y="4198"/>
                    <a:pt x="520" y="4100"/>
                  </a:cubicBezTo>
                  <a:cubicBezTo>
                    <a:pt x="409" y="4074"/>
                    <a:pt x="298" y="4047"/>
                    <a:pt x="200" y="4016"/>
                  </a:cubicBezTo>
                  <a:cubicBezTo>
                    <a:pt x="143" y="4131"/>
                    <a:pt x="99" y="4313"/>
                    <a:pt x="72" y="4424"/>
                  </a:cubicBezTo>
                  <a:cubicBezTo>
                    <a:pt x="1" y="4761"/>
                    <a:pt x="31" y="5112"/>
                    <a:pt x="58" y="5436"/>
                  </a:cubicBezTo>
                  <a:cubicBezTo>
                    <a:pt x="99" y="6026"/>
                    <a:pt x="298" y="6602"/>
                    <a:pt x="733" y="7010"/>
                  </a:cubicBezTo>
                  <a:cubicBezTo>
                    <a:pt x="985" y="7249"/>
                    <a:pt x="1350" y="7347"/>
                    <a:pt x="1744" y="7361"/>
                  </a:cubicBezTo>
                  <a:cubicBezTo>
                    <a:pt x="1776" y="7362"/>
                    <a:pt x="1808" y="7362"/>
                    <a:pt x="1841" y="7362"/>
                  </a:cubicBezTo>
                  <a:cubicBezTo>
                    <a:pt x="2260" y="7362"/>
                    <a:pt x="2696" y="7284"/>
                    <a:pt x="3022" y="7206"/>
                  </a:cubicBezTo>
                  <a:cubicBezTo>
                    <a:pt x="3386" y="7121"/>
                    <a:pt x="3753" y="7064"/>
                    <a:pt x="4117" y="7050"/>
                  </a:cubicBezTo>
                  <a:cubicBezTo>
                    <a:pt x="4181" y="7048"/>
                    <a:pt x="4245" y="7047"/>
                    <a:pt x="4308" y="7047"/>
                  </a:cubicBezTo>
                  <a:cubicBezTo>
                    <a:pt x="4649" y="7047"/>
                    <a:pt x="4983" y="7080"/>
                    <a:pt x="5324" y="7165"/>
                  </a:cubicBezTo>
                  <a:cubicBezTo>
                    <a:pt x="5577" y="6895"/>
                    <a:pt x="5817" y="6629"/>
                    <a:pt x="6056" y="6363"/>
                  </a:cubicBezTo>
                  <a:cubicBezTo>
                    <a:pt x="6322" y="6053"/>
                    <a:pt x="6606" y="5759"/>
                    <a:pt x="6885" y="5479"/>
                  </a:cubicBezTo>
                  <a:lnTo>
                    <a:pt x="6619" y="5479"/>
                  </a:lnTo>
                  <a:cubicBezTo>
                    <a:pt x="6420" y="5463"/>
                    <a:pt x="6211" y="5409"/>
                    <a:pt x="6029" y="5338"/>
                  </a:cubicBezTo>
                  <a:cubicBezTo>
                    <a:pt x="5931" y="5294"/>
                    <a:pt x="5830" y="5240"/>
                    <a:pt x="5732" y="5169"/>
                  </a:cubicBezTo>
                  <a:cubicBezTo>
                    <a:pt x="5677" y="5234"/>
                    <a:pt x="5616" y="5261"/>
                    <a:pt x="5556" y="5261"/>
                  </a:cubicBezTo>
                  <a:cubicBezTo>
                    <a:pt x="5525" y="5261"/>
                    <a:pt x="5495" y="5254"/>
                    <a:pt x="5466" y="5240"/>
                  </a:cubicBezTo>
                  <a:lnTo>
                    <a:pt x="5453" y="5338"/>
                  </a:lnTo>
                  <a:cubicBezTo>
                    <a:pt x="4805" y="5311"/>
                    <a:pt x="4104" y="5183"/>
                    <a:pt x="3487" y="4957"/>
                  </a:cubicBezTo>
                  <a:cubicBezTo>
                    <a:pt x="3022" y="4805"/>
                    <a:pt x="2712" y="4566"/>
                    <a:pt x="2418" y="4171"/>
                  </a:cubicBezTo>
                  <a:cubicBezTo>
                    <a:pt x="2095" y="3736"/>
                    <a:pt x="1953" y="3187"/>
                    <a:pt x="2010" y="2668"/>
                  </a:cubicBezTo>
                  <a:cubicBezTo>
                    <a:pt x="2037" y="2374"/>
                    <a:pt x="2122" y="2091"/>
                    <a:pt x="2277" y="1838"/>
                  </a:cubicBezTo>
                  <a:cubicBezTo>
                    <a:pt x="2347" y="1727"/>
                    <a:pt x="2418" y="1616"/>
                    <a:pt x="2516" y="1518"/>
                  </a:cubicBezTo>
                  <a:cubicBezTo>
                    <a:pt x="2897" y="1097"/>
                    <a:pt x="3318" y="857"/>
                    <a:pt x="3807" y="743"/>
                  </a:cubicBezTo>
                  <a:cubicBezTo>
                    <a:pt x="3965" y="708"/>
                    <a:pt x="4126" y="693"/>
                    <a:pt x="4289" y="693"/>
                  </a:cubicBezTo>
                  <a:cubicBezTo>
                    <a:pt x="4520" y="693"/>
                    <a:pt x="4752" y="723"/>
                    <a:pt x="4974" y="773"/>
                  </a:cubicBezTo>
                  <a:cubicBezTo>
                    <a:pt x="5311" y="857"/>
                    <a:pt x="5678" y="982"/>
                    <a:pt x="5874" y="1080"/>
                  </a:cubicBezTo>
                  <a:cubicBezTo>
                    <a:pt x="6268" y="1292"/>
                    <a:pt x="6589" y="1585"/>
                    <a:pt x="6858" y="1909"/>
                  </a:cubicBezTo>
                  <a:cubicBezTo>
                    <a:pt x="6956" y="1980"/>
                    <a:pt x="7040" y="2064"/>
                    <a:pt x="7067" y="2192"/>
                  </a:cubicBezTo>
                  <a:cubicBezTo>
                    <a:pt x="7378" y="2304"/>
                    <a:pt x="7671" y="2445"/>
                    <a:pt x="7968" y="2583"/>
                  </a:cubicBezTo>
                  <a:cubicBezTo>
                    <a:pt x="8571" y="2907"/>
                    <a:pt x="9134" y="3301"/>
                    <a:pt x="9640" y="3750"/>
                  </a:cubicBezTo>
                  <a:cubicBezTo>
                    <a:pt x="9960" y="4047"/>
                    <a:pt x="10328" y="4384"/>
                    <a:pt x="10382" y="4846"/>
                  </a:cubicBezTo>
                  <a:cubicBezTo>
                    <a:pt x="10412" y="5001"/>
                    <a:pt x="10412" y="5183"/>
                    <a:pt x="10355" y="5365"/>
                  </a:cubicBezTo>
                  <a:cubicBezTo>
                    <a:pt x="10736" y="5196"/>
                    <a:pt x="11100" y="5028"/>
                    <a:pt x="11477" y="4873"/>
                  </a:cubicBezTo>
                  <a:cubicBezTo>
                    <a:pt x="11632" y="4566"/>
                    <a:pt x="12013" y="4158"/>
                    <a:pt x="12337" y="3794"/>
                  </a:cubicBezTo>
                  <a:cubicBezTo>
                    <a:pt x="12475" y="3625"/>
                    <a:pt x="12630" y="3457"/>
                    <a:pt x="12785" y="3315"/>
                  </a:cubicBezTo>
                  <a:cubicBezTo>
                    <a:pt x="12826" y="3271"/>
                    <a:pt x="12897" y="3204"/>
                    <a:pt x="12940" y="3173"/>
                  </a:cubicBezTo>
                  <a:cubicBezTo>
                    <a:pt x="12940" y="3160"/>
                    <a:pt x="12954" y="3160"/>
                    <a:pt x="12967" y="3146"/>
                  </a:cubicBezTo>
                  <a:cubicBezTo>
                    <a:pt x="13038" y="3076"/>
                    <a:pt x="13122" y="3005"/>
                    <a:pt x="13207" y="2934"/>
                  </a:cubicBezTo>
                  <a:cubicBezTo>
                    <a:pt x="13220" y="2920"/>
                    <a:pt x="13247" y="2907"/>
                    <a:pt x="13264" y="2894"/>
                  </a:cubicBezTo>
                  <a:cubicBezTo>
                    <a:pt x="13011" y="2823"/>
                    <a:pt x="10887" y="2007"/>
                    <a:pt x="10017" y="1714"/>
                  </a:cubicBezTo>
                  <a:cubicBezTo>
                    <a:pt x="9893" y="1670"/>
                    <a:pt x="6885" y="743"/>
                    <a:pt x="5058" y="183"/>
                  </a:cubicBezTo>
                  <a:cubicBezTo>
                    <a:pt x="4668" y="62"/>
                    <a:pt x="4266" y="1"/>
                    <a:pt x="3866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8"/>
            <p:cNvSpPr/>
            <p:nvPr/>
          </p:nvSpPr>
          <p:spPr>
            <a:xfrm>
              <a:off x="5221302" y="3765117"/>
              <a:ext cx="294772" cy="224057"/>
            </a:xfrm>
            <a:custGeom>
              <a:avLst/>
              <a:gdLst/>
              <a:ahLst/>
              <a:cxnLst/>
              <a:rect l="l" t="t" r="r" b="b"/>
              <a:pathLst>
                <a:path w="3514" h="2671" extrusionOk="0">
                  <a:moveTo>
                    <a:pt x="57" y="1"/>
                  </a:moveTo>
                  <a:cubicBezTo>
                    <a:pt x="0" y="520"/>
                    <a:pt x="142" y="1069"/>
                    <a:pt x="465" y="1504"/>
                  </a:cubicBezTo>
                  <a:cubicBezTo>
                    <a:pt x="759" y="1899"/>
                    <a:pt x="1069" y="2138"/>
                    <a:pt x="1534" y="2290"/>
                  </a:cubicBezTo>
                  <a:cubicBezTo>
                    <a:pt x="2151" y="2516"/>
                    <a:pt x="2852" y="2644"/>
                    <a:pt x="3500" y="2671"/>
                  </a:cubicBezTo>
                  <a:lnTo>
                    <a:pt x="3513" y="2573"/>
                  </a:lnTo>
                  <a:cubicBezTo>
                    <a:pt x="3318" y="2502"/>
                    <a:pt x="3176" y="2206"/>
                    <a:pt x="3162" y="1996"/>
                  </a:cubicBezTo>
                  <a:cubicBezTo>
                    <a:pt x="3162" y="1616"/>
                    <a:pt x="3220" y="1278"/>
                    <a:pt x="3318" y="941"/>
                  </a:cubicBezTo>
                  <a:cubicBezTo>
                    <a:pt x="2262" y="648"/>
                    <a:pt x="887" y="227"/>
                    <a:pt x="57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8"/>
            <p:cNvSpPr/>
            <p:nvPr/>
          </p:nvSpPr>
          <p:spPr>
            <a:xfrm>
              <a:off x="5226083" y="3695577"/>
              <a:ext cx="299302" cy="148560"/>
            </a:xfrm>
            <a:custGeom>
              <a:avLst/>
              <a:gdLst/>
              <a:ahLst/>
              <a:cxnLst/>
              <a:rect l="l" t="t" r="r" b="b"/>
              <a:pathLst>
                <a:path w="3568" h="1771" extrusionOk="0">
                  <a:moveTo>
                    <a:pt x="267" y="0"/>
                  </a:moveTo>
                  <a:cubicBezTo>
                    <a:pt x="112" y="253"/>
                    <a:pt x="27" y="536"/>
                    <a:pt x="0" y="830"/>
                  </a:cubicBezTo>
                  <a:cubicBezTo>
                    <a:pt x="830" y="1056"/>
                    <a:pt x="2205" y="1477"/>
                    <a:pt x="3261" y="1770"/>
                  </a:cubicBezTo>
                  <a:cubicBezTo>
                    <a:pt x="3345" y="1490"/>
                    <a:pt x="3443" y="1224"/>
                    <a:pt x="3567" y="958"/>
                  </a:cubicBezTo>
                  <a:cubicBezTo>
                    <a:pt x="2542" y="661"/>
                    <a:pt x="1153" y="253"/>
                    <a:pt x="267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8"/>
            <p:cNvSpPr/>
            <p:nvPr/>
          </p:nvSpPr>
          <p:spPr>
            <a:xfrm>
              <a:off x="5248396" y="3599445"/>
              <a:ext cx="384445" cy="176494"/>
            </a:xfrm>
            <a:custGeom>
              <a:avLst/>
              <a:gdLst/>
              <a:ahLst/>
              <a:cxnLst/>
              <a:rect l="l" t="t" r="r" b="b"/>
              <a:pathLst>
                <a:path w="4583" h="2104" extrusionOk="0">
                  <a:moveTo>
                    <a:pt x="2030" y="1"/>
                  </a:moveTo>
                  <a:cubicBezTo>
                    <a:pt x="1874" y="1"/>
                    <a:pt x="1718" y="16"/>
                    <a:pt x="1562" y="51"/>
                  </a:cubicBezTo>
                  <a:cubicBezTo>
                    <a:pt x="1056" y="152"/>
                    <a:pt x="635" y="405"/>
                    <a:pt x="240" y="826"/>
                  </a:cubicBezTo>
                  <a:cubicBezTo>
                    <a:pt x="142" y="924"/>
                    <a:pt x="71" y="1035"/>
                    <a:pt x="1" y="1146"/>
                  </a:cubicBezTo>
                  <a:cubicBezTo>
                    <a:pt x="887" y="1399"/>
                    <a:pt x="2276" y="1807"/>
                    <a:pt x="3301" y="2104"/>
                  </a:cubicBezTo>
                  <a:cubicBezTo>
                    <a:pt x="3301" y="2090"/>
                    <a:pt x="3318" y="2073"/>
                    <a:pt x="3318" y="2060"/>
                  </a:cubicBezTo>
                  <a:cubicBezTo>
                    <a:pt x="3456" y="1767"/>
                    <a:pt x="3598" y="1372"/>
                    <a:pt x="3908" y="1204"/>
                  </a:cubicBezTo>
                  <a:cubicBezTo>
                    <a:pt x="4003" y="1156"/>
                    <a:pt x="4117" y="1132"/>
                    <a:pt x="4232" y="1132"/>
                  </a:cubicBezTo>
                  <a:cubicBezTo>
                    <a:pt x="4356" y="1132"/>
                    <a:pt x="4480" y="1160"/>
                    <a:pt x="4582" y="1217"/>
                  </a:cubicBezTo>
                  <a:cubicBezTo>
                    <a:pt x="4313" y="893"/>
                    <a:pt x="3992" y="600"/>
                    <a:pt x="3598" y="388"/>
                  </a:cubicBezTo>
                  <a:cubicBezTo>
                    <a:pt x="3402" y="290"/>
                    <a:pt x="3035" y="165"/>
                    <a:pt x="2698" y="81"/>
                  </a:cubicBezTo>
                  <a:cubicBezTo>
                    <a:pt x="2476" y="31"/>
                    <a:pt x="2253" y="1"/>
                    <a:pt x="2030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8"/>
            <p:cNvSpPr/>
            <p:nvPr/>
          </p:nvSpPr>
          <p:spPr>
            <a:xfrm>
              <a:off x="5438144" y="3717219"/>
              <a:ext cx="492740" cy="579561"/>
            </a:xfrm>
            <a:custGeom>
              <a:avLst/>
              <a:gdLst/>
              <a:ahLst/>
              <a:cxnLst/>
              <a:rect l="l" t="t" r="r" b="b"/>
              <a:pathLst>
                <a:path w="5874" h="6909" extrusionOk="0">
                  <a:moveTo>
                    <a:pt x="2153" y="1"/>
                  </a:moveTo>
                  <a:cubicBezTo>
                    <a:pt x="1981" y="1"/>
                    <a:pt x="1822" y="84"/>
                    <a:pt x="1730" y="234"/>
                  </a:cubicBezTo>
                  <a:cubicBezTo>
                    <a:pt x="1616" y="417"/>
                    <a:pt x="1518" y="629"/>
                    <a:pt x="1447" y="824"/>
                  </a:cubicBezTo>
                  <a:cubicBezTo>
                    <a:pt x="1363" y="1023"/>
                    <a:pt x="1265" y="1219"/>
                    <a:pt x="1194" y="1428"/>
                  </a:cubicBezTo>
                  <a:cubicBezTo>
                    <a:pt x="1110" y="1667"/>
                    <a:pt x="1056" y="1907"/>
                    <a:pt x="1012" y="2146"/>
                  </a:cubicBezTo>
                  <a:cubicBezTo>
                    <a:pt x="972" y="2342"/>
                    <a:pt x="942" y="2554"/>
                    <a:pt x="955" y="2750"/>
                  </a:cubicBezTo>
                  <a:cubicBezTo>
                    <a:pt x="972" y="2820"/>
                    <a:pt x="985" y="2878"/>
                    <a:pt x="1026" y="2918"/>
                  </a:cubicBezTo>
                  <a:cubicBezTo>
                    <a:pt x="1083" y="2975"/>
                    <a:pt x="1140" y="3029"/>
                    <a:pt x="1194" y="3073"/>
                  </a:cubicBezTo>
                  <a:cubicBezTo>
                    <a:pt x="1292" y="3144"/>
                    <a:pt x="1393" y="3198"/>
                    <a:pt x="1491" y="3242"/>
                  </a:cubicBezTo>
                  <a:cubicBezTo>
                    <a:pt x="1673" y="3313"/>
                    <a:pt x="1882" y="3367"/>
                    <a:pt x="2081" y="3383"/>
                  </a:cubicBezTo>
                  <a:lnTo>
                    <a:pt x="2347" y="3383"/>
                  </a:lnTo>
                  <a:cubicBezTo>
                    <a:pt x="2068" y="3663"/>
                    <a:pt x="1784" y="3957"/>
                    <a:pt x="1518" y="4267"/>
                  </a:cubicBezTo>
                  <a:cubicBezTo>
                    <a:pt x="1279" y="4533"/>
                    <a:pt x="1039" y="4799"/>
                    <a:pt x="786" y="5069"/>
                  </a:cubicBezTo>
                  <a:cubicBezTo>
                    <a:pt x="550" y="5322"/>
                    <a:pt x="311" y="5575"/>
                    <a:pt x="72" y="5811"/>
                  </a:cubicBezTo>
                  <a:cubicBezTo>
                    <a:pt x="28" y="5855"/>
                    <a:pt x="1" y="5925"/>
                    <a:pt x="14" y="5996"/>
                  </a:cubicBezTo>
                  <a:cubicBezTo>
                    <a:pt x="28" y="6178"/>
                    <a:pt x="72" y="6360"/>
                    <a:pt x="196" y="6502"/>
                  </a:cubicBezTo>
                  <a:cubicBezTo>
                    <a:pt x="311" y="6627"/>
                    <a:pt x="436" y="6755"/>
                    <a:pt x="591" y="6839"/>
                  </a:cubicBezTo>
                  <a:cubicBezTo>
                    <a:pt x="618" y="6853"/>
                    <a:pt x="662" y="6866"/>
                    <a:pt x="702" y="6893"/>
                  </a:cubicBezTo>
                  <a:cubicBezTo>
                    <a:pt x="732" y="6904"/>
                    <a:pt x="760" y="6909"/>
                    <a:pt x="787" y="6909"/>
                  </a:cubicBezTo>
                  <a:cubicBezTo>
                    <a:pt x="836" y="6909"/>
                    <a:pt x="882" y="6892"/>
                    <a:pt x="928" y="6866"/>
                  </a:cubicBezTo>
                  <a:cubicBezTo>
                    <a:pt x="928" y="6866"/>
                    <a:pt x="942" y="6866"/>
                    <a:pt x="942" y="6853"/>
                  </a:cubicBezTo>
                  <a:cubicBezTo>
                    <a:pt x="1056" y="6768"/>
                    <a:pt x="1252" y="6613"/>
                    <a:pt x="1393" y="6502"/>
                  </a:cubicBezTo>
                  <a:cubicBezTo>
                    <a:pt x="1447" y="6472"/>
                    <a:pt x="1478" y="6431"/>
                    <a:pt x="1518" y="6401"/>
                  </a:cubicBezTo>
                  <a:cubicBezTo>
                    <a:pt x="1828" y="6178"/>
                    <a:pt x="2081" y="5939"/>
                    <a:pt x="2374" y="5686"/>
                  </a:cubicBezTo>
                  <a:cubicBezTo>
                    <a:pt x="2685" y="5335"/>
                    <a:pt x="3062" y="5039"/>
                    <a:pt x="3416" y="4745"/>
                  </a:cubicBezTo>
                  <a:cubicBezTo>
                    <a:pt x="4158" y="4112"/>
                    <a:pt x="4974" y="3663"/>
                    <a:pt x="5817" y="3269"/>
                  </a:cubicBezTo>
                  <a:cubicBezTo>
                    <a:pt x="5874" y="3087"/>
                    <a:pt x="5874" y="2905"/>
                    <a:pt x="5844" y="2750"/>
                  </a:cubicBezTo>
                  <a:cubicBezTo>
                    <a:pt x="5790" y="2288"/>
                    <a:pt x="5422" y="1951"/>
                    <a:pt x="5102" y="1654"/>
                  </a:cubicBezTo>
                  <a:cubicBezTo>
                    <a:pt x="4596" y="1205"/>
                    <a:pt x="4033" y="811"/>
                    <a:pt x="3430" y="487"/>
                  </a:cubicBezTo>
                  <a:cubicBezTo>
                    <a:pt x="3133" y="349"/>
                    <a:pt x="2840" y="208"/>
                    <a:pt x="2529" y="96"/>
                  </a:cubicBezTo>
                  <a:cubicBezTo>
                    <a:pt x="2489" y="79"/>
                    <a:pt x="2445" y="66"/>
                    <a:pt x="2405" y="52"/>
                  </a:cubicBezTo>
                  <a:cubicBezTo>
                    <a:pt x="2374" y="39"/>
                    <a:pt x="2334" y="25"/>
                    <a:pt x="2263" y="12"/>
                  </a:cubicBezTo>
                  <a:cubicBezTo>
                    <a:pt x="2226" y="4"/>
                    <a:pt x="2189" y="1"/>
                    <a:pt x="2153" y="1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8"/>
            <p:cNvSpPr/>
            <p:nvPr/>
          </p:nvSpPr>
          <p:spPr>
            <a:xfrm>
              <a:off x="5486546" y="3694318"/>
              <a:ext cx="163827" cy="288481"/>
            </a:xfrm>
            <a:custGeom>
              <a:avLst/>
              <a:gdLst/>
              <a:ahLst/>
              <a:cxnLst/>
              <a:rect l="l" t="t" r="r" b="b"/>
              <a:pathLst>
                <a:path w="1953" h="3439" extrusionOk="0">
                  <a:moveTo>
                    <a:pt x="1393" y="1"/>
                  </a:moveTo>
                  <a:cubicBezTo>
                    <a:pt x="1278" y="1"/>
                    <a:pt x="1164" y="25"/>
                    <a:pt x="1069" y="73"/>
                  </a:cubicBezTo>
                  <a:cubicBezTo>
                    <a:pt x="759" y="241"/>
                    <a:pt x="617" y="636"/>
                    <a:pt x="479" y="929"/>
                  </a:cubicBezTo>
                  <a:cubicBezTo>
                    <a:pt x="479" y="942"/>
                    <a:pt x="462" y="959"/>
                    <a:pt x="462" y="973"/>
                  </a:cubicBezTo>
                  <a:cubicBezTo>
                    <a:pt x="338" y="1239"/>
                    <a:pt x="240" y="1505"/>
                    <a:pt x="156" y="1785"/>
                  </a:cubicBezTo>
                  <a:cubicBezTo>
                    <a:pt x="58" y="2122"/>
                    <a:pt x="0" y="2460"/>
                    <a:pt x="0" y="2840"/>
                  </a:cubicBezTo>
                  <a:cubicBezTo>
                    <a:pt x="14" y="3050"/>
                    <a:pt x="156" y="3346"/>
                    <a:pt x="351" y="3417"/>
                  </a:cubicBezTo>
                  <a:cubicBezTo>
                    <a:pt x="380" y="3431"/>
                    <a:pt x="410" y="3438"/>
                    <a:pt x="441" y="3438"/>
                  </a:cubicBezTo>
                  <a:cubicBezTo>
                    <a:pt x="501" y="3438"/>
                    <a:pt x="562" y="3411"/>
                    <a:pt x="617" y="3346"/>
                  </a:cubicBezTo>
                  <a:cubicBezTo>
                    <a:pt x="563" y="3302"/>
                    <a:pt x="506" y="3248"/>
                    <a:pt x="449" y="3191"/>
                  </a:cubicBezTo>
                  <a:cubicBezTo>
                    <a:pt x="408" y="3151"/>
                    <a:pt x="395" y="3093"/>
                    <a:pt x="378" y="3023"/>
                  </a:cubicBezTo>
                  <a:cubicBezTo>
                    <a:pt x="365" y="2827"/>
                    <a:pt x="395" y="2615"/>
                    <a:pt x="435" y="2419"/>
                  </a:cubicBezTo>
                  <a:cubicBezTo>
                    <a:pt x="479" y="2180"/>
                    <a:pt x="533" y="1940"/>
                    <a:pt x="617" y="1701"/>
                  </a:cubicBezTo>
                  <a:cubicBezTo>
                    <a:pt x="688" y="1492"/>
                    <a:pt x="786" y="1296"/>
                    <a:pt x="870" y="1097"/>
                  </a:cubicBezTo>
                  <a:cubicBezTo>
                    <a:pt x="941" y="902"/>
                    <a:pt x="1039" y="690"/>
                    <a:pt x="1153" y="507"/>
                  </a:cubicBezTo>
                  <a:cubicBezTo>
                    <a:pt x="1245" y="357"/>
                    <a:pt x="1404" y="274"/>
                    <a:pt x="1576" y="274"/>
                  </a:cubicBezTo>
                  <a:cubicBezTo>
                    <a:pt x="1612" y="274"/>
                    <a:pt x="1649" y="277"/>
                    <a:pt x="1686" y="285"/>
                  </a:cubicBezTo>
                  <a:cubicBezTo>
                    <a:pt x="1757" y="298"/>
                    <a:pt x="1797" y="312"/>
                    <a:pt x="1828" y="325"/>
                  </a:cubicBezTo>
                  <a:cubicBezTo>
                    <a:pt x="1868" y="339"/>
                    <a:pt x="1912" y="352"/>
                    <a:pt x="1952" y="369"/>
                  </a:cubicBezTo>
                  <a:cubicBezTo>
                    <a:pt x="1925" y="241"/>
                    <a:pt x="1841" y="157"/>
                    <a:pt x="1743" y="86"/>
                  </a:cubicBezTo>
                  <a:cubicBezTo>
                    <a:pt x="1641" y="29"/>
                    <a:pt x="1517" y="1"/>
                    <a:pt x="1393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8"/>
            <p:cNvSpPr/>
            <p:nvPr/>
          </p:nvSpPr>
          <p:spPr>
            <a:xfrm>
              <a:off x="5581839" y="3779462"/>
              <a:ext cx="867455" cy="638784"/>
            </a:xfrm>
            <a:custGeom>
              <a:avLst/>
              <a:gdLst/>
              <a:ahLst/>
              <a:cxnLst/>
              <a:rect l="l" t="t" r="r" b="b"/>
              <a:pathLst>
                <a:path w="10341" h="7615" extrusionOk="0">
                  <a:moveTo>
                    <a:pt x="7236" y="1"/>
                  </a:moveTo>
                  <a:cubicBezTo>
                    <a:pt x="7162" y="1"/>
                    <a:pt x="7084" y="24"/>
                    <a:pt x="7013" y="56"/>
                  </a:cubicBezTo>
                  <a:cubicBezTo>
                    <a:pt x="6996" y="69"/>
                    <a:pt x="6969" y="82"/>
                    <a:pt x="6956" y="96"/>
                  </a:cubicBezTo>
                  <a:cubicBezTo>
                    <a:pt x="6871" y="167"/>
                    <a:pt x="6787" y="238"/>
                    <a:pt x="6716" y="308"/>
                  </a:cubicBezTo>
                  <a:cubicBezTo>
                    <a:pt x="6703" y="322"/>
                    <a:pt x="6676" y="335"/>
                    <a:pt x="6659" y="349"/>
                  </a:cubicBezTo>
                  <a:cubicBezTo>
                    <a:pt x="6561" y="433"/>
                    <a:pt x="6464" y="534"/>
                    <a:pt x="6366" y="632"/>
                  </a:cubicBezTo>
                  <a:cubicBezTo>
                    <a:pt x="6268" y="730"/>
                    <a:pt x="6170" y="841"/>
                    <a:pt x="6086" y="956"/>
                  </a:cubicBezTo>
                  <a:cubicBezTo>
                    <a:pt x="5762" y="1320"/>
                    <a:pt x="5381" y="1728"/>
                    <a:pt x="5226" y="2035"/>
                  </a:cubicBezTo>
                  <a:cubicBezTo>
                    <a:pt x="4849" y="2190"/>
                    <a:pt x="4485" y="2358"/>
                    <a:pt x="4104" y="2527"/>
                  </a:cubicBezTo>
                  <a:cubicBezTo>
                    <a:pt x="3261" y="2921"/>
                    <a:pt x="2445" y="3370"/>
                    <a:pt x="1703" y="4003"/>
                  </a:cubicBezTo>
                  <a:cubicBezTo>
                    <a:pt x="1349" y="4297"/>
                    <a:pt x="972" y="4593"/>
                    <a:pt x="661" y="4944"/>
                  </a:cubicBezTo>
                  <a:cubicBezTo>
                    <a:pt x="409" y="5237"/>
                    <a:pt x="199" y="5574"/>
                    <a:pt x="85" y="5969"/>
                  </a:cubicBezTo>
                  <a:cubicBezTo>
                    <a:pt x="1" y="6249"/>
                    <a:pt x="1" y="6532"/>
                    <a:pt x="102" y="6812"/>
                  </a:cubicBezTo>
                  <a:cubicBezTo>
                    <a:pt x="199" y="7122"/>
                    <a:pt x="324" y="7317"/>
                    <a:pt x="564" y="7513"/>
                  </a:cubicBezTo>
                  <a:cubicBezTo>
                    <a:pt x="589" y="7534"/>
                    <a:pt x="620" y="7543"/>
                    <a:pt x="651" y="7543"/>
                  </a:cubicBezTo>
                  <a:cubicBezTo>
                    <a:pt x="706" y="7543"/>
                    <a:pt x="761" y="7513"/>
                    <a:pt x="789" y="7459"/>
                  </a:cubicBezTo>
                  <a:cubicBezTo>
                    <a:pt x="776" y="7446"/>
                    <a:pt x="759" y="7446"/>
                    <a:pt x="746" y="7429"/>
                  </a:cubicBezTo>
                  <a:cubicBezTo>
                    <a:pt x="452" y="7135"/>
                    <a:pt x="945" y="6670"/>
                    <a:pt x="1154" y="6518"/>
                  </a:cubicBezTo>
                  <a:cubicBezTo>
                    <a:pt x="1487" y="6295"/>
                    <a:pt x="1864" y="6203"/>
                    <a:pt x="2251" y="6203"/>
                  </a:cubicBezTo>
                  <a:cubicBezTo>
                    <a:pt x="2353" y="6203"/>
                    <a:pt x="2456" y="6210"/>
                    <a:pt x="2559" y="6222"/>
                  </a:cubicBezTo>
                  <a:cubicBezTo>
                    <a:pt x="2799" y="6249"/>
                    <a:pt x="3035" y="6320"/>
                    <a:pt x="3274" y="6404"/>
                  </a:cubicBezTo>
                  <a:cubicBezTo>
                    <a:pt x="3318" y="6417"/>
                    <a:pt x="3358" y="6434"/>
                    <a:pt x="3402" y="6448"/>
                  </a:cubicBezTo>
                  <a:cubicBezTo>
                    <a:pt x="4090" y="6714"/>
                    <a:pt x="4667" y="7135"/>
                    <a:pt x="5172" y="7614"/>
                  </a:cubicBezTo>
                  <a:cubicBezTo>
                    <a:pt x="5692" y="7415"/>
                    <a:pt x="6170" y="7206"/>
                    <a:pt x="6814" y="6923"/>
                  </a:cubicBezTo>
                  <a:cubicBezTo>
                    <a:pt x="7741" y="6532"/>
                    <a:pt x="8668" y="6053"/>
                    <a:pt x="9356" y="5295"/>
                  </a:cubicBezTo>
                  <a:cubicBezTo>
                    <a:pt x="9821" y="4802"/>
                    <a:pt x="10159" y="4185"/>
                    <a:pt x="10256" y="3511"/>
                  </a:cubicBezTo>
                  <a:cubicBezTo>
                    <a:pt x="10341" y="2908"/>
                    <a:pt x="10216" y="2260"/>
                    <a:pt x="9919" y="1741"/>
                  </a:cubicBezTo>
                  <a:cubicBezTo>
                    <a:pt x="9626" y="1236"/>
                    <a:pt x="9218" y="898"/>
                    <a:pt x="8726" y="619"/>
                  </a:cubicBezTo>
                  <a:cubicBezTo>
                    <a:pt x="8304" y="379"/>
                    <a:pt x="7812" y="82"/>
                    <a:pt x="7320" y="12"/>
                  </a:cubicBezTo>
                  <a:cubicBezTo>
                    <a:pt x="7293" y="4"/>
                    <a:pt x="7265" y="1"/>
                    <a:pt x="72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8"/>
            <p:cNvSpPr/>
            <p:nvPr/>
          </p:nvSpPr>
          <p:spPr>
            <a:xfrm>
              <a:off x="5821079" y="3983135"/>
              <a:ext cx="386710" cy="393756"/>
            </a:xfrm>
            <a:custGeom>
              <a:avLst/>
              <a:gdLst/>
              <a:ahLst/>
              <a:cxnLst/>
              <a:rect l="l" t="t" r="r" b="b"/>
              <a:pathLst>
                <a:path w="4610" h="4694" extrusionOk="0">
                  <a:moveTo>
                    <a:pt x="1477" y="1"/>
                  </a:moveTo>
                  <a:cubicBezTo>
                    <a:pt x="1407" y="28"/>
                    <a:pt x="1322" y="72"/>
                    <a:pt x="1252" y="99"/>
                  </a:cubicBezTo>
                  <a:cubicBezTo>
                    <a:pt x="830" y="298"/>
                    <a:pt x="409" y="507"/>
                    <a:pt x="1" y="760"/>
                  </a:cubicBezTo>
                  <a:cubicBezTo>
                    <a:pt x="1393" y="888"/>
                    <a:pt x="2728" y="1940"/>
                    <a:pt x="3133" y="3275"/>
                  </a:cubicBezTo>
                  <a:cubicBezTo>
                    <a:pt x="3217" y="3554"/>
                    <a:pt x="3430" y="4175"/>
                    <a:pt x="3500" y="4694"/>
                  </a:cubicBezTo>
                  <a:cubicBezTo>
                    <a:pt x="3639" y="4637"/>
                    <a:pt x="3794" y="4566"/>
                    <a:pt x="3962" y="4495"/>
                  </a:cubicBezTo>
                  <a:cubicBezTo>
                    <a:pt x="4175" y="4411"/>
                    <a:pt x="4384" y="4313"/>
                    <a:pt x="4596" y="4202"/>
                  </a:cubicBezTo>
                  <a:cubicBezTo>
                    <a:pt x="4609" y="3639"/>
                    <a:pt x="4330" y="2796"/>
                    <a:pt x="4215" y="2459"/>
                  </a:cubicBezTo>
                  <a:cubicBezTo>
                    <a:pt x="3837" y="1252"/>
                    <a:pt x="2711" y="281"/>
                    <a:pt x="1477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4698027" y="3345357"/>
              <a:ext cx="464471" cy="375134"/>
            </a:xfrm>
            <a:custGeom>
              <a:avLst/>
              <a:gdLst/>
              <a:ahLst/>
              <a:cxnLst/>
              <a:rect l="l" t="t" r="r" b="b"/>
              <a:pathLst>
                <a:path w="5537" h="4472" extrusionOk="0">
                  <a:moveTo>
                    <a:pt x="3012" y="0"/>
                  </a:moveTo>
                  <a:cubicBezTo>
                    <a:pt x="2720" y="0"/>
                    <a:pt x="2429" y="51"/>
                    <a:pt x="2152" y="160"/>
                  </a:cubicBezTo>
                  <a:cubicBezTo>
                    <a:pt x="2108" y="173"/>
                    <a:pt x="2081" y="187"/>
                    <a:pt x="2041" y="200"/>
                  </a:cubicBezTo>
                  <a:cubicBezTo>
                    <a:pt x="1872" y="285"/>
                    <a:pt x="1704" y="369"/>
                    <a:pt x="1535" y="484"/>
                  </a:cubicBezTo>
                  <a:cubicBezTo>
                    <a:pt x="1140" y="720"/>
                    <a:pt x="790" y="1030"/>
                    <a:pt x="507" y="1380"/>
                  </a:cubicBezTo>
                  <a:cubicBezTo>
                    <a:pt x="200" y="1788"/>
                    <a:pt x="31" y="2294"/>
                    <a:pt x="18" y="2813"/>
                  </a:cubicBezTo>
                  <a:cubicBezTo>
                    <a:pt x="1" y="3332"/>
                    <a:pt x="156" y="3811"/>
                    <a:pt x="311" y="4303"/>
                  </a:cubicBezTo>
                  <a:cubicBezTo>
                    <a:pt x="340" y="4406"/>
                    <a:pt x="410" y="4471"/>
                    <a:pt x="495" y="4471"/>
                  </a:cubicBezTo>
                  <a:cubicBezTo>
                    <a:pt x="539" y="4471"/>
                    <a:pt x="587" y="4454"/>
                    <a:pt x="635" y="4415"/>
                  </a:cubicBezTo>
                  <a:cubicBezTo>
                    <a:pt x="648" y="4415"/>
                    <a:pt x="662" y="4401"/>
                    <a:pt x="662" y="4401"/>
                  </a:cubicBezTo>
                  <a:cubicBezTo>
                    <a:pt x="577" y="4175"/>
                    <a:pt x="524" y="3939"/>
                    <a:pt x="493" y="3700"/>
                  </a:cubicBezTo>
                  <a:lnTo>
                    <a:pt x="537" y="3700"/>
                  </a:lnTo>
                  <a:cubicBezTo>
                    <a:pt x="719" y="3700"/>
                    <a:pt x="844" y="3670"/>
                    <a:pt x="999" y="3585"/>
                  </a:cubicBezTo>
                  <a:cubicBezTo>
                    <a:pt x="1464" y="3363"/>
                    <a:pt x="1801" y="3039"/>
                    <a:pt x="2108" y="2618"/>
                  </a:cubicBezTo>
                  <a:cubicBezTo>
                    <a:pt x="2462" y="2112"/>
                    <a:pt x="2799" y="1620"/>
                    <a:pt x="3359" y="1326"/>
                  </a:cubicBezTo>
                  <a:cubicBezTo>
                    <a:pt x="3650" y="1179"/>
                    <a:pt x="3988" y="1095"/>
                    <a:pt x="4314" y="1095"/>
                  </a:cubicBezTo>
                  <a:cubicBezTo>
                    <a:pt x="4430" y="1095"/>
                    <a:pt x="4544" y="1106"/>
                    <a:pt x="4653" y="1128"/>
                  </a:cubicBezTo>
                  <a:cubicBezTo>
                    <a:pt x="4960" y="1198"/>
                    <a:pt x="5257" y="1310"/>
                    <a:pt x="5537" y="1424"/>
                  </a:cubicBezTo>
                  <a:cubicBezTo>
                    <a:pt x="5523" y="1411"/>
                    <a:pt x="5523" y="1394"/>
                    <a:pt x="5510" y="1380"/>
                  </a:cubicBezTo>
                  <a:cubicBezTo>
                    <a:pt x="5311" y="1074"/>
                    <a:pt x="5045" y="804"/>
                    <a:pt x="4751" y="595"/>
                  </a:cubicBezTo>
                  <a:cubicBezTo>
                    <a:pt x="4733" y="594"/>
                    <a:pt x="4715" y="594"/>
                    <a:pt x="4697" y="594"/>
                  </a:cubicBezTo>
                  <a:cubicBezTo>
                    <a:pt x="4191" y="594"/>
                    <a:pt x="3628" y="773"/>
                    <a:pt x="3234" y="1030"/>
                  </a:cubicBezTo>
                  <a:cubicBezTo>
                    <a:pt x="2867" y="1283"/>
                    <a:pt x="2573" y="1633"/>
                    <a:pt x="2236" y="1916"/>
                  </a:cubicBezTo>
                  <a:cubicBezTo>
                    <a:pt x="1886" y="2210"/>
                    <a:pt x="1518" y="2591"/>
                    <a:pt x="1056" y="2618"/>
                  </a:cubicBezTo>
                  <a:cubicBezTo>
                    <a:pt x="1035" y="2619"/>
                    <a:pt x="1013" y="2620"/>
                    <a:pt x="992" y="2620"/>
                  </a:cubicBezTo>
                  <a:cubicBezTo>
                    <a:pt x="842" y="2620"/>
                    <a:pt x="688" y="2580"/>
                    <a:pt x="564" y="2506"/>
                  </a:cubicBezTo>
                  <a:cubicBezTo>
                    <a:pt x="591" y="2365"/>
                    <a:pt x="635" y="2210"/>
                    <a:pt x="692" y="2068"/>
                  </a:cubicBezTo>
                  <a:cubicBezTo>
                    <a:pt x="915" y="1465"/>
                    <a:pt x="1350" y="1016"/>
                    <a:pt x="1899" y="720"/>
                  </a:cubicBezTo>
                  <a:cubicBezTo>
                    <a:pt x="2108" y="608"/>
                    <a:pt x="2347" y="524"/>
                    <a:pt x="2587" y="467"/>
                  </a:cubicBezTo>
                  <a:cubicBezTo>
                    <a:pt x="2685" y="440"/>
                    <a:pt x="2799" y="413"/>
                    <a:pt x="2910" y="399"/>
                  </a:cubicBezTo>
                  <a:cubicBezTo>
                    <a:pt x="3288" y="329"/>
                    <a:pt x="3696" y="285"/>
                    <a:pt x="4090" y="285"/>
                  </a:cubicBezTo>
                  <a:lnTo>
                    <a:pt x="4232" y="285"/>
                  </a:lnTo>
                  <a:cubicBezTo>
                    <a:pt x="3851" y="104"/>
                    <a:pt x="3430" y="0"/>
                    <a:pt x="3012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8"/>
            <p:cNvSpPr/>
            <p:nvPr/>
          </p:nvSpPr>
          <p:spPr>
            <a:xfrm>
              <a:off x="5140101" y="3593153"/>
              <a:ext cx="436202" cy="549363"/>
            </a:xfrm>
            <a:custGeom>
              <a:avLst/>
              <a:gdLst/>
              <a:ahLst/>
              <a:cxnLst/>
              <a:rect l="l" t="t" r="r" b="b"/>
              <a:pathLst>
                <a:path w="5200" h="6549" extrusionOk="0">
                  <a:moveTo>
                    <a:pt x="830" y="1"/>
                  </a:moveTo>
                  <a:lnTo>
                    <a:pt x="830" y="1"/>
                  </a:lnTo>
                  <a:cubicBezTo>
                    <a:pt x="661" y="112"/>
                    <a:pt x="533" y="227"/>
                    <a:pt x="435" y="365"/>
                  </a:cubicBezTo>
                  <a:cubicBezTo>
                    <a:pt x="338" y="493"/>
                    <a:pt x="267" y="618"/>
                    <a:pt x="209" y="759"/>
                  </a:cubicBezTo>
                  <a:cubicBezTo>
                    <a:pt x="169" y="844"/>
                    <a:pt x="142" y="941"/>
                    <a:pt x="125" y="1026"/>
                  </a:cubicBezTo>
                  <a:cubicBezTo>
                    <a:pt x="85" y="1167"/>
                    <a:pt x="58" y="1292"/>
                    <a:pt x="27" y="1434"/>
                  </a:cubicBezTo>
                  <a:cubicBezTo>
                    <a:pt x="0" y="2024"/>
                    <a:pt x="125" y="2671"/>
                    <a:pt x="338" y="3146"/>
                  </a:cubicBezTo>
                  <a:cubicBezTo>
                    <a:pt x="617" y="3767"/>
                    <a:pt x="1069" y="4229"/>
                    <a:pt x="1531" y="4707"/>
                  </a:cubicBezTo>
                  <a:cubicBezTo>
                    <a:pt x="2010" y="5213"/>
                    <a:pt x="2458" y="5816"/>
                    <a:pt x="2725" y="6464"/>
                  </a:cubicBezTo>
                  <a:cubicBezTo>
                    <a:pt x="2866" y="6447"/>
                    <a:pt x="2991" y="6433"/>
                    <a:pt x="3132" y="6433"/>
                  </a:cubicBezTo>
                  <a:cubicBezTo>
                    <a:pt x="3196" y="6431"/>
                    <a:pt x="3260" y="6430"/>
                    <a:pt x="3323" y="6430"/>
                  </a:cubicBezTo>
                  <a:cubicBezTo>
                    <a:pt x="3664" y="6430"/>
                    <a:pt x="3998" y="6463"/>
                    <a:pt x="4339" y="6548"/>
                  </a:cubicBezTo>
                  <a:cubicBezTo>
                    <a:pt x="4592" y="6278"/>
                    <a:pt x="4832" y="6012"/>
                    <a:pt x="5071" y="5746"/>
                  </a:cubicBezTo>
                  <a:cubicBezTo>
                    <a:pt x="5115" y="5688"/>
                    <a:pt x="5155" y="5648"/>
                    <a:pt x="5199" y="5604"/>
                  </a:cubicBezTo>
                  <a:cubicBezTo>
                    <a:pt x="5169" y="5506"/>
                    <a:pt x="5128" y="5409"/>
                    <a:pt x="5085" y="5311"/>
                  </a:cubicBezTo>
                  <a:cubicBezTo>
                    <a:pt x="4973" y="5058"/>
                    <a:pt x="4805" y="4832"/>
                    <a:pt x="4623" y="4636"/>
                  </a:cubicBezTo>
                  <a:cubicBezTo>
                    <a:pt x="4599" y="4642"/>
                    <a:pt x="4578" y="4645"/>
                    <a:pt x="4559" y="4645"/>
                  </a:cubicBezTo>
                  <a:cubicBezTo>
                    <a:pt x="4531" y="4645"/>
                    <a:pt x="4507" y="4639"/>
                    <a:pt x="4481" y="4623"/>
                  </a:cubicBezTo>
                  <a:lnTo>
                    <a:pt x="4468" y="4721"/>
                  </a:lnTo>
                  <a:cubicBezTo>
                    <a:pt x="3820" y="4694"/>
                    <a:pt x="3119" y="4566"/>
                    <a:pt x="2502" y="4340"/>
                  </a:cubicBezTo>
                  <a:cubicBezTo>
                    <a:pt x="2037" y="4188"/>
                    <a:pt x="1727" y="3949"/>
                    <a:pt x="1433" y="3554"/>
                  </a:cubicBezTo>
                  <a:cubicBezTo>
                    <a:pt x="1110" y="3119"/>
                    <a:pt x="968" y="2570"/>
                    <a:pt x="1025" y="2051"/>
                  </a:cubicBezTo>
                  <a:cubicBezTo>
                    <a:pt x="1025" y="1980"/>
                    <a:pt x="1039" y="1912"/>
                    <a:pt x="1052" y="1855"/>
                  </a:cubicBezTo>
                  <a:cubicBezTo>
                    <a:pt x="914" y="1687"/>
                    <a:pt x="799" y="1518"/>
                    <a:pt x="746" y="1279"/>
                  </a:cubicBezTo>
                  <a:cubicBezTo>
                    <a:pt x="661" y="914"/>
                    <a:pt x="648" y="395"/>
                    <a:pt x="830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8"/>
            <p:cNvSpPr/>
            <p:nvPr/>
          </p:nvSpPr>
          <p:spPr>
            <a:xfrm>
              <a:off x="4801877" y="3764195"/>
              <a:ext cx="55532" cy="56455"/>
            </a:xfrm>
            <a:custGeom>
              <a:avLst/>
              <a:gdLst/>
              <a:ahLst/>
              <a:cxnLst/>
              <a:rect l="l" t="t" r="r" b="b"/>
              <a:pathLst>
                <a:path w="662" h="673" extrusionOk="0">
                  <a:moveTo>
                    <a:pt x="510" y="1"/>
                  </a:moveTo>
                  <a:cubicBezTo>
                    <a:pt x="469" y="1"/>
                    <a:pt x="426" y="16"/>
                    <a:pt x="395" y="42"/>
                  </a:cubicBezTo>
                  <a:lnTo>
                    <a:pt x="0" y="393"/>
                  </a:lnTo>
                  <a:cubicBezTo>
                    <a:pt x="27" y="447"/>
                    <a:pt x="58" y="504"/>
                    <a:pt x="98" y="548"/>
                  </a:cubicBezTo>
                  <a:cubicBezTo>
                    <a:pt x="128" y="588"/>
                    <a:pt x="155" y="632"/>
                    <a:pt x="182" y="672"/>
                  </a:cubicBezTo>
                  <a:cubicBezTo>
                    <a:pt x="196" y="659"/>
                    <a:pt x="213" y="645"/>
                    <a:pt x="226" y="632"/>
                  </a:cubicBezTo>
                  <a:lnTo>
                    <a:pt x="604" y="278"/>
                  </a:lnTo>
                  <a:cubicBezTo>
                    <a:pt x="617" y="264"/>
                    <a:pt x="634" y="251"/>
                    <a:pt x="648" y="238"/>
                  </a:cubicBezTo>
                  <a:cubicBezTo>
                    <a:pt x="661" y="211"/>
                    <a:pt x="661" y="194"/>
                    <a:pt x="661" y="167"/>
                  </a:cubicBezTo>
                  <a:cubicBezTo>
                    <a:pt x="661" y="140"/>
                    <a:pt x="648" y="96"/>
                    <a:pt x="617" y="55"/>
                  </a:cubicBezTo>
                  <a:cubicBezTo>
                    <a:pt x="604" y="55"/>
                    <a:pt x="604" y="42"/>
                    <a:pt x="590" y="25"/>
                  </a:cubicBezTo>
                  <a:cubicBezTo>
                    <a:pt x="567" y="8"/>
                    <a:pt x="538" y="1"/>
                    <a:pt x="510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>
              <a:off x="5960245" y="3824256"/>
              <a:ext cx="489050" cy="593990"/>
            </a:xfrm>
            <a:custGeom>
              <a:avLst/>
              <a:gdLst/>
              <a:ahLst/>
              <a:cxnLst/>
              <a:rect l="l" t="t" r="r" b="b"/>
              <a:pathLst>
                <a:path w="5830" h="7081" extrusionOk="0">
                  <a:moveTo>
                    <a:pt x="4060" y="0"/>
                  </a:moveTo>
                  <a:lnTo>
                    <a:pt x="4060" y="0"/>
                  </a:lnTo>
                  <a:cubicBezTo>
                    <a:pt x="4525" y="506"/>
                    <a:pt x="4876" y="1123"/>
                    <a:pt x="4960" y="1770"/>
                  </a:cubicBezTo>
                  <a:cubicBezTo>
                    <a:pt x="5044" y="2360"/>
                    <a:pt x="4916" y="3004"/>
                    <a:pt x="4663" y="3540"/>
                  </a:cubicBezTo>
                  <a:cubicBezTo>
                    <a:pt x="4370" y="4171"/>
                    <a:pt x="3864" y="4565"/>
                    <a:pt x="3328" y="4973"/>
                  </a:cubicBezTo>
                  <a:cubicBezTo>
                    <a:pt x="2755" y="5408"/>
                    <a:pt x="2094" y="5745"/>
                    <a:pt x="1420" y="5998"/>
                  </a:cubicBezTo>
                  <a:cubicBezTo>
                    <a:pt x="1052" y="6136"/>
                    <a:pt x="675" y="6237"/>
                    <a:pt x="311" y="6376"/>
                  </a:cubicBezTo>
                  <a:cubicBezTo>
                    <a:pt x="210" y="6419"/>
                    <a:pt x="98" y="6473"/>
                    <a:pt x="1" y="6531"/>
                  </a:cubicBezTo>
                  <a:cubicBezTo>
                    <a:pt x="240" y="6699"/>
                    <a:pt x="449" y="6881"/>
                    <a:pt x="661" y="7080"/>
                  </a:cubicBezTo>
                  <a:cubicBezTo>
                    <a:pt x="1181" y="6881"/>
                    <a:pt x="1659" y="6672"/>
                    <a:pt x="2303" y="6389"/>
                  </a:cubicBezTo>
                  <a:cubicBezTo>
                    <a:pt x="3230" y="5998"/>
                    <a:pt x="4157" y="5519"/>
                    <a:pt x="4845" y="4761"/>
                  </a:cubicBezTo>
                  <a:cubicBezTo>
                    <a:pt x="5310" y="4268"/>
                    <a:pt x="5648" y="3651"/>
                    <a:pt x="5745" y="2977"/>
                  </a:cubicBezTo>
                  <a:cubicBezTo>
                    <a:pt x="5830" y="2374"/>
                    <a:pt x="5705" y="1726"/>
                    <a:pt x="5408" y="1207"/>
                  </a:cubicBezTo>
                  <a:cubicBezTo>
                    <a:pt x="5115" y="702"/>
                    <a:pt x="4707" y="364"/>
                    <a:pt x="4215" y="85"/>
                  </a:cubicBezTo>
                  <a:cubicBezTo>
                    <a:pt x="4157" y="54"/>
                    <a:pt x="4117" y="27"/>
                    <a:pt x="406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8"/>
            <p:cNvSpPr/>
            <p:nvPr/>
          </p:nvSpPr>
          <p:spPr>
            <a:xfrm>
              <a:off x="5428833" y="4194189"/>
              <a:ext cx="311213" cy="349884"/>
            </a:xfrm>
            <a:custGeom>
              <a:avLst/>
              <a:gdLst/>
              <a:ahLst/>
              <a:cxnLst/>
              <a:rect l="l" t="t" r="r" b="b"/>
              <a:pathLst>
                <a:path w="3710" h="4171" extrusionOk="0">
                  <a:moveTo>
                    <a:pt x="2485" y="0"/>
                  </a:moveTo>
                  <a:lnTo>
                    <a:pt x="2485" y="0"/>
                  </a:lnTo>
                  <a:cubicBezTo>
                    <a:pt x="2192" y="253"/>
                    <a:pt x="1939" y="492"/>
                    <a:pt x="1629" y="715"/>
                  </a:cubicBezTo>
                  <a:cubicBezTo>
                    <a:pt x="1589" y="745"/>
                    <a:pt x="1558" y="786"/>
                    <a:pt x="1504" y="816"/>
                  </a:cubicBezTo>
                  <a:cubicBezTo>
                    <a:pt x="1504" y="816"/>
                    <a:pt x="1137" y="1278"/>
                    <a:pt x="800" y="1686"/>
                  </a:cubicBezTo>
                  <a:cubicBezTo>
                    <a:pt x="800" y="1699"/>
                    <a:pt x="786" y="1713"/>
                    <a:pt x="786" y="1726"/>
                  </a:cubicBezTo>
                  <a:cubicBezTo>
                    <a:pt x="631" y="1996"/>
                    <a:pt x="506" y="2134"/>
                    <a:pt x="338" y="2249"/>
                  </a:cubicBezTo>
                  <a:cubicBezTo>
                    <a:pt x="324" y="2276"/>
                    <a:pt x="307" y="2276"/>
                    <a:pt x="307" y="2289"/>
                  </a:cubicBezTo>
                  <a:cubicBezTo>
                    <a:pt x="1" y="2653"/>
                    <a:pt x="85" y="3203"/>
                    <a:pt x="351" y="3567"/>
                  </a:cubicBezTo>
                  <a:cubicBezTo>
                    <a:pt x="409" y="3651"/>
                    <a:pt x="463" y="3722"/>
                    <a:pt x="533" y="3793"/>
                  </a:cubicBezTo>
                  <a:cubicBezTo>
                    <a:pt x="506" y="3483"/>
                    <a:pt x="506" y="3189"/>
                    <a:pt x="645" y="2906"/>
                  </a:cubicBezTo>
                  <a:cubicBezTo>
                    <a:pt x="773" y="2670"/>
                    <a:pt x="982" y="2502"/>
                    <a:pt x="1221" y="2387"/>
                  </a:cubicBezTo>
                  <a:cubicBezTo>
                    <a:pt x="1280" y="2360"/>
                    <a:pt x="1329" y="2348"/>
                    <a:pt x="1371" y="2348"/>
                  </a:cubicBezTo>
                  <a:cubicBezTo>
                    <a:pt x="1542" y="2348"/>
                    <a:pt x="1597" y="2546"/>
                    <a:pt x="1700" y="2724"/>
                  </a:cubicBezTo>
                  <a:cubicBezTo>
                    <a:pt x="1855" y="2990"/>
                    <a:pt x="1953" y="3260"/>
                    <a:pt x="2148" y="3483"/>
                  </a:cubicBezTo>
                  <a:cubicBezTo>
                    <a:pt x="2361" y="3722"/>
                    <a:pt x="2627" y="3891"/>
                    <a:pt x="2866" y="4059"/>
                  </a:cubicBezTo>
                  <a:cubicBezTo>
                    <a:pt x="2920" y="4103"/>
                    <a:pt x="2964" y="4130"/>
                    <a:pt x="3021" y="4170"/>
                  </a:cubicBezTo>
                  <a:cubicBezTo>
                    <a:pt x="3315" y="3975"/>
                    <a:pt x="3554" y="3722"/>
                    <a:pt x="3709" y="3429"/>
                  </a:cubicBezTo>
                  <a:cubicBezTo>
                    <a:pt x="3190" y="2990"/>
                    <a:pt x="2769" y="2640"/>
                    <a:pt x="2613" y="2515"/>
                  </a:cubicBezTo>
                  <a:cubicBezTo>
                    <a:pt x="2585" y="2569"/>
                    <a:pt x="2530" y="2599"/>
                    <a:pt x="2475" y="2599"/>
                  </a:cubicBezTo>
                  <a:cubicBezTo>
                    <a:pt x="2444" y="2599"/>
                    <a:pt x="2413" y="2590"/>
                    <a:pt x="2388" y="2569"/>
                  </a:cubicBezTo>
                  <a:cubicBezTo>
                    <a:pt x="2148" y="2373"/>
                    <a:pt x="2023" y="2178"/>
                    <a:pt x="1926" y="1868"/>
                  </a:cubicBezTo>
                  <a:cubicBezTo>
                    <a:pt x="1825" y="1588"/>
                    <a:pt x="1825" y="1305"/>
                    <a:pt x="1909" y="1025"/>
                  </a:cubicBezTo>
                  <a:cubicBezTo>
                    <a:pt x="2023" y="630"/>
                    <a:pt x="2233" y="293"/>
                    <a:pt x="2485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8"/>
            <p:cNvSpPr/>
            <p:nvPr/>
          </p:nvSpPr>
          <p:spPr>
            <a:xfrm>
              <a:off x="6118032" y="4863591"/>
              <a:ext cx="17951" cy="18706"/>
            </a:xfrm>
            <a:custGeom>
              <a:avLst/>
              <a:gdLst/>
              <a:ahLst/>
              <a:cxnLst/>
              <a:rect l="l" t="t" r="r" b="b"/>
              <a:pathLst>
                <a:path w="214" h="223" extrusionOk="0">
                  <a:moveTo>
                    <a:pt x="14" y="0"/>
                  </a:moveTo>
                  <a:cubicBezTo>
                    <a:pt x="72" y="0"/>
                    <a:pt x="129" y="0"/>
                    <a:pt x="200" y="14"/>
                  </a:cubicBezTo>
                  <a:cubicBezTo>
                    <a:pt x="200" y="84"/>
                    <a:pt x="213" y="152"/>
                    <a:pt x="213" y="223"/>
                  </a:cubicBezTo>
                  <a:lnTo>
                    <a:pt x="213" y="223"/>
                  </a:lnTo>
                  <a:cubicBezTo>
                    <a:pt x="213" y="152"/>
                    <a:pt x="200" y="84"/>
                    <a:pt x="200" y="14"/>
                  </a:cubicBezTo>
                  <a:lnTo>
                    <a:pt x="200" y="14"/>
                  </a:lnTo>
                  <a:lnTo>
                    <a:pt x="200" y="14"/>
                  </a:lnTo>
                  <a:lnTo>
                    <a:pt x="200" y="14"/>
                  </a:lnTo>
                  <a:cubicBezTo>
                    <a:pt x="129" y="0"/>
                    <a:pt x="72" y="0"/>
                    <a:pt x="14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E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>
              <a:off x="6094544" y="4863591"/>
              <a:ext cx="41439" cy="45885"/>
            </a:xfrm>
            <a:custGeom>
              <a:avLst/>
              <a:gdLst/>
              <a:ahLst/>
              <a:cxnLst/>
              <a:rect l="l" t="t" r="r" b="b"/>
              <a:pathLst>
                <a:path w="494" h="547" extrusionOk="0">
                  <a:moveTo>
                    <a:pt x="254" y="0"/>
                  </a:moveTo>
                  <a:cubicBezTo>
                    <a:pt x="170" y="0"/>
                    <a:pt x="85" y="27"/>
                    <a:pt x="14" y="54"/>
                  </a:cubicBezTo>
                  <a:lnTo>
                    <a:pt x="1" y="68"/>
                  </a:lnTo>
                  <a:cubicBezTo>
                    <a:pt x="112" y="182"/>
                    <a:pt x="227" y="307"/>
                    <a:pt x="338" y="435"/>
                  </a:cubicBezTo>
                  <a:cubicBezTo>
                    <a:pt x="379" y="462"/>
                    <a:pt x="409" y="506"/>
                    <a:pt x="449" y="546"/>
                  </a:cubicBezTo>
                  <a:cubicBezTo>
                    <a:pt x="463" y="475"/>
                    <a:pt x="480" y="405"/>
                    <a:pt x="480" y="351"/>
                  </a:cubicBezTo>
                  <a:cubicBezTo>
                    <a:pt x="493" y="307"/>
                    <a:pt x="493" y="266"/>
                    <a:pt x="493" y="223"/>
                  </a:cubicBezTo>
                  <a:cubicBezTo>
                    <a:pt x="493" y="152"/>
                    <a:pt x="480" y="84"/>
                    <a:pt x="480" y="14"/>
                  </a:cubicBezTo>
                  <a:cubicBezTo>
                    <a:pt x="409" y="0"/>
                    <a:pt x="352" y="0"/>
                    <a:pt x="294" y="0"/>
                  </a:cubicBezTo>
                  <a:close/>
                </a:path>
              </a:pathLst>
            </a:custGeom>
            <a:solidFill>
              <a:srgbClr val="FCD2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6118032" y="4863591"/>
              <a:ext cx="16777" cy="1174"/>
            </a:xfrm>
            <a:custGeom>
              <a:avLst/>
              <a:gdLst/>
              <a:ahLst/>
              <a:cxnLst/>
              <a:rect l="l" t="t" r="r" b="b"/>
              <a:pathLst>
                <a:path w="200" h="14" extrusionOk="0">
                  <a:moveTo>
                    <a:pt x="1" y="0"/>
                  </a:moveTo>
                  <a:cubicBezTo>
                    <a:pt x="72" y="0"/>
                    <a:pt x="129" y="0"/>
                    <a:pt x="200" y="14"/>
                  </a:cubicBezTo>
                  <a:cubicBezTo>
                    <a:pt x="129" y="0"/>
                    <a:pt x="72" y="0"/>
                    <a:pt x="14" y="0"/>
                  </a:cubicBezTo>
                  <a:close/>
                </a:path>
              </a:pathLst>
            </a:custGeom>
            <a:solidFill>
              <a:srgbClr val="FEE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6132209" y="4864682"/>
              <a:ext cx="123898" cy="136649"/>
            </a:xfrm>
            <a:custGeom>
              <a:avLst/>
              <a:gdLst/>
              <a:ahLst/>
              <a:cxnLst/>
              <a:rect l="l" t="t" r="r" b="b"/>
              <a:pathLst>
                <a:path w="1477" h="1629" extrusionOk="0">
                  <a:moveTo>
                    <a:pt x="31" y="1"/>
                  </a:moveTo>
                  <a:lnTo>
                    <a:pt x="31" y="1"/>
                  </a:lnTo>
                  <a:cubicBezTo>
                    <a:pt x="44" y="112"/>
                    <a:pt x="44" y="223"/>
                    <a:pt x="31" y="338"/>
                  </a:cubicBezTo>
                  <a:cubicBezTo>
                    <a:pt x="31" y="392"/>
                    <a:pt x="14" y="462"/>
                    <a:pt x="0" y="533"/>
                  </a:cubicBezTo>
                  <a:cubicBezTo>
                    <a:pt x="240" y="800"/>
                    <a:pt x="577" y="1234"/>
                    <a:pt x="634" y="1629"/>
                  </a:cubicBezTo>
                  <a:cubicBezTo>
                    <a:pt x="772" y="1588"/>
                    <a:pt x="914" y="1558"/>
                    <a:pt x="1042" y="1504"/>
                  </a:cubicBezTo>
                  <a:cubicBezTo>
                    <a:pt x="1140" y="1474"/>
                    <a:pt x="1224" y="1420"/>
                    <a:pt x="1295" y="1363"/>
                  </a:cubicBezTo>
                  <a:cubicBezTo>
                    <a:pt x="1349" y="1336"/>
                    <a:pt x="1420" y="1292"/>
                    <a:pt x="1477" y="1234"/>
                  </a:cubicBezTo>
                  <a:cubicBezTo>
                    <a:pt x="1308" y="955"/>
                    <a:pt x="914" y="729"/>
                    <a:pt x="705" y="506"/>
                  </a:cubicBezTo>
                  <a:cubicBezTo>
                    <a:pt x="563" y="365"/>
                    <a:pt x="435" y="240"/>
                    <a:pt x="297" y="98"/>
                  </a:cubicBezTo>
                  <a:lnTo>
                    <a:pt x="284" y="98"/>
                  </a:lnTo>
                  <a:cubicBezTo>
                    <a:pt x="199" y="55"/>
                    <a:pt x="115" y="28"/>
                    <a:pt x="3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5889529" y="4648930"/>
              <a:ext cx="267593" cy="224057"/>
            </a:xfrm>
            <a:custGeom>
              <a:avLst/>
              <a:gdLst/>
              <a:ahLst/>
              <a:cxnLst/>
              <a:rect l="l" t="t" r="r" b="b"/>
              <a:pathLst>
                <a:path w="3190" h="2671" extrusionOk="0">
                  <a:moveTo>
                    <a:pt x="533" y="0"/>
                  </a:moveTo>
                  <a:cubicBezTo>
                    <a:pt x="365" y="199"/>
                    <a:pt x="196" y="381"/>
                    <a:pt x="1" y="550"/>
                  </a:cubicBezTo>
                  <a:cubicBezTo>
                    <a:pt x="564" y="985"/>
                    <a:pt x="1137" y="1393"/>
                    <a:pt x="1673" y="1854"/>
                  </a:cubicBezTo>
                  <a:cubicBezTo>
                    <a:pt x="1939" y="2094"/>
                    <a:pt x="2192" y="2360"/>
                    <a:pt x="2445" y="2627"/>
                  </a:cubicBezTo>
                  <a:lnTo>
                    <a:pt x="2458" y="2613"/>
                  </a:lnTo>
                  <a:cubicBezTo>
                    <a:pt x="2529" y="2586"/>
                    <a:pt x="2614" y="2559"/>
                    <a:pt x="2698" y="2559"/>
                  </a:cubicBezTo>
                  <a:cubicBezTo>
                    <a:pt x="2769" y="2559"/>
                    <a:pt x="2839" y="2559"/>
                    <a:pt x="2924" y="2573"/>
                  </a:cubicBezTo>
                  <a:cubicBezTo>
                    <a:pt x="3008" y="2600"/>
                    <a:pt x="3092" y="2627"/>
                    <a:pt x="3177" y="2670"/>
                  </a:cubicBezTo>
                  <a:lnTo>
                    <a:pt x="3190" y="2670"/>
                  </a:lnTo>
                  <a:cubicBezTo>
                    <a:pt x="2951" y="2444"/>
                    <a:pt x="2698" y="2235"/>
                    <a:pt x="2458" y="1996"/>
                  </a:cubicBezTo>
                  <a:cubicBezTo>
                    <a:pt x="2388" y="1912"/>
                    <a:pt x="2219" y="1814"/>
                    <a:pt x="2094" y="1686"/>
                  </a:cubicBezTo>
                  <a:cubicBezTo>
                    <a:pt x="2010" y="1615"/>
                    <a:pt x="2024" y="1477"/>
                    <a:pt x="2121" y="1433"/>
                  </a:cubicBezTo>
                  <a:cubicBezTo>
                    <a:pt x="1643" y="985"/>
                    <a:pt x="1137" y="550"/>
                    <a:pt x="661" y="115"/>
                  </a:cubicBezTo>
                  <a:cubicBezTo>
                    <a:pt x="618" y="71"/>
                    <a:pt x="577" y="44"/>
                    <a:pt x="533" y="0"/>
                  </a:cubicBezTo>
                  <a:close/>
                </a:path>
              </a:pathLst>
            </a:custGeom>
            <a:solidFill>
              <a:srgbClr val="D3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5680824" y="4481747"/>
              <a:ext cx="253500" cy="213320"/>
            </a:xfrm>
            <a:custGeom>
              <a:avLst/>
              <a:gdLst/>
              <a:ahLst/>
              <a:cxnLst/>
              <a:rect l="l" t="t" r="r" b="b"/>
              <a:pathLst>
                <a:path w="3022" h="2543" extrusionOk="0">
                  <a:moveTo>
                    <a:pt x="705" y="1"/>
                  </a:moveTo>
                  <a:cubicBezTo>
                    <a:pt x="550" y="308"/>
                    <a:pt x="297" y="560"/>
                    <a:pt x="1" y="742"/>
                  </a:cubicBezTo>
                  <a:cubicBezTo>
                    <a:pt x="270" y="955"/>
                    <a:pt x="523" y="1164"/>
                    <a:pt x="759" y="1319"/>
                  </a:cubicBezTo>
                  <a:cubicBezTo>
                    <a:pt x="1295" y="1643"/>
                    <a:pt x="1814" y="2024"/>
                    <a:pt x="2307" y="2401"/>
                  </a:cubicBezTo>
                  <a:cubicBezTo>
                    <a:pt x="2361" y="2445"/>
                    <a:pt x="2418" y="2499"/>
                    <a:pt x="2489" y="2543"/>
                  </a:cubicBezTo>
                  <a:cubicBezTo>
                    <a:pt x="2684" y="2374"/>
                    <a:pt x="2853" y="2192"/>
                    <a:pt x="3021" y="1993"/>
                  </a:cubicBezTo>
                  <a:cubicBezTo>
                    <a:pt x="2462" y="1501"/>
                    <a:pt x="1477" y="658"/>
                    <a:pt x="705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6180527" y="4627707"/>
              <a:ext cx="294772" cy="355253"/>
            </a:xfrm>
            <a:custGeom>
              <a:avLst/>
              <a:gdLst/>
              <a:ahLst/>
              <a:cxnLst/>
              <a:rect l="l" t="t" r="r" b="b"/>
              <a:pathLst>
                <a:path w="3514" h="4235" extrusionOk="0">
                  <a:moveTo>
                    <a:pt x="466" y="0"/>
                  </a:moveTo>
                  <a:cubicBezTo>
                    <a:pt x="409" y="0"/>
                    <a:pt x="351" y="31"/>
                    <a:pt x="311" y="71"/>
                  </a:cubicBezTo>
                  <a:lnTo>
                    <a:pt x="311" y="85"/>
                  </a:lnTo>
                  <a:cubicBezTo>
                    <a:pt x="267" y="182"/>
                    <a:pt x="227" y="284"/>
                    <a:pt x="183" y="368"/>
                  </a:cubicBezTo>
                  <a:cubicBezTo>
                    <a:pt x="129" y="479"/>
                    <a:pt x="72" y="563"/>
                    <a:pt x="1" y="661"/>
                  </a:cubicBezTo>
                  <a:cubicBezTo>
                    <a:pt x="591" y="1308"/>
                    <a:pt x="1194" y="1952"/>
                    <a:pt x="1784" y="2600"/>
                  </a:cubicBezTo>
                  <a:cubicBezTo>
                    <a:pt x="1862" y="2690"/>
                    <a:pt x="1796" y="2829"/>
                    <a:pt x="1677" y="2829"/>
                  </a:cubicBezTo>
                  <a:cubicBezTo>
                    <a:pt x="1667" y="2829"/>
                    <a:pt x="1657" y="2828"/>
                    <a:pt x="1646" y="2826"/>
                  </a:cubicBezTo>
                  <a:cubicBezTo>
                    <a:pt x="1510" y="2798"/>
                    <a:pt x="1371" y="2777"/>
                    <a:pt x="1236" y="2777"/>
                  </a:cubicBezTo>
                  <a:cubicBezTo>
                    <a:pt x="1090" y="2777"/>
                    <a:pt x="948" y="2801"/>
                    <a:pt x="817" y="2866"/>
                  </a:cubicBezTo>
                  <a:cubicBezTo>
                    <a:pt x="550" y="3008"/>
                    <a:pt x="395" y="3274"/>
                    <a:pt x="382" y="3554"/>
                  </a:cubicBezTo>
                  <a:cubicBezTo>
                    <a:pt x="564" y="3709"/>
                    <a:pt x="786" y="3877"/>
                    <a:pt x="901" y="4059"/>
                  </a:cubicBezTo>
                  <a:cubicBezTo>
                    <a:pt x="928" y="4103"/>
                    <a:pt x="941" y="4161"/>
                    <a:pt x="955" y="4215"/>
                  </a:cubicBezTo>
                  <a:cubicBezTo>
                    <a:pt x="955" y="4174"/>
                    <a:pt x="955" y="4144"/>
                    <a:pt x="941" y="4117"/>
                  </a:cubicBezTo>
                  <a:cubicBezTo>
                    <a:pt x="928" y="4033"/>
                    <a:pt x="888" y="3975"/>
                    <a:pt x="871" y="3891"/>
                  </a:cubicBezTo>
                  <a:cubicBezTo>
                    <a:pt x="871" y="3793"/>
                    <a:pt x="888" y="3682"/>
                    <a:pt x="955" y="3611"/>
                  </a:cubicBezTo>
                  <a:cubicBezTo>
                    <a:pt x="1061" y="3505"/>
                    <a:pt x="1214" y="3465"/>
                    <a:pt x="1364" y="3465"/>
                  </a:cubicBezTo>
                  <a:cubicBezTo>
                    <a:pt x="1452" y="3465"/>
                    <a:pt x="1539" y="3479"/>
                    <a:pt x="1616" y="3500"/>
                  </a:cubicBezTo>
                  <a:cubicBezTo>
                    <a:pt x="1771" y="3527"/>
                    <a:pt x="1926" y="3611"/>
                    <a:pt x="2051" y="3709"/>
                  </a:cubicBezTo>
                  <a:cubicBezTo>
                    <a:pt x="2094" y="3753"/>
                    <a:pt x="2152" y="3793"/>
                    <a:pt x="2192" y="3837"/>
                  </a:cubicBezTo>
                  <a:cubicBezTo>
                    <a:pt x="2389" y="4020"/>
                    <a:pt x="2576" y="4234"/>
                    <a:pt x="2839" y="4234"/>
                  </a:cubicBezTo>
                  <a:cubicBezTo>
                    <a:pt x="2896" y="4234"/>
                    <a:pt x="2956" y="4224"/>
                    <a:pt x="3022" y="4201"/>
                  </a:cubicBezTo>
                  <a:cubicBezTo>
                    <a:pt x="3372" y="4076"/>
                    <a:pt x="3514" y="3668"/>
                    <a:pt x="3443" y="3331"/>
                  </a:cubicBezTo>
                  <a:cubicBezTo>
                    <a:pt x="3416" y="3217"/>
                    <a:pt x="3288" y="3065"/>
                    <a:pt x="3133" y="2910"/>
                  </a:cubicBezTo>
                  <a:cubicBezTo>
                    <a:pt x="3062" y="2853"/>
                    <a:pt x="2995" y="2795"/>
                    <a:pt x="2937" y="2728"/>
                  </a:cubicBezTo>
                  <a:cubicBezTo>
                    <a:pt x="2769" y="2542"/>
                    <a:pt x="2627" y="2333"/>
                    <a:pt x="2472" y="2138"/>
                  </a:cubicBezTo>
                  <a:cubicBezTo>
                    <a:pt x="1983" y="1504"/>
                    <a:pt x="1434" y="941"/>
                    <a:pt x="871" y="368"/>
                  </a:cubicBezTo>
                  <a:cubicBezTo>
                    <a:pt x="803" y="297"/>
                    <a:pt x="732" y="213"/>
                    <a:pt x="648" y="142"/>
                  </a:cubicBezTo>
                  <a:cubicBezTo>
                    <a:pt x="604" y="85"/>
                    <a:pt x="534" y="14"/>
                    <a:pt x="466" y="0"/>
                  </a:cubicBezTo>
                  <a:close/>
                </a:path>
              </a:pathLst>
            </a:custGeom>
            <a:solidFill>
              <a:srgbClr val="D3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8"/>
            <p:cNvSpPr/>
            <p:nvPr/>
          </p:nvSpPr>
          <p:spPr>
            <a:xfrm>
              <a:off x="6443254" y="4871728"/>
              <a:ext cx="88666" cy="204008"/>
            </a:xfrm>
            <a:custGeom>
              <a:avLst/>
              <a:gdLst/>
              <a:ahLst/>
              <a:cxnLst/>
              <a:rect l="l" t="t" r="r" b="b"/>
              <a:pathLst>
                <a:path w="1057" h="2432" extrusionOk="0">
                  <a:moveTo>
                    <a:pt x="1" y="1"/>
                  </a:moveTo>
                  <a:cubicBezTo>
                    <a:pt x="156" y="156"/>
                    <a:pt x="284" y="308"/>
                    <a:pt x="311" y="422"/>
                  </a:cubicBezTo>
                  <a:lnTo>
                    <a:pt x="311" y="449"/>
                  </a:lnTo>
                  <a:cubicBezTo>
                    <a:pt x="409" y="577"/>
                    <a:pt x="493" y="702"/>
                    <a:pt x="550" y="871"/>
                  </a:cubicBezTo>
                  <a:cubicBezTo>
                    <a:pt x="577" y="941"/>
                    <a:pt x="591" y="1026"/>
                    <a:pt x="604" y="1124"/>
                  </a:cubicBezTo>
                  <a:cubicBezTo>
                    <a:pt x="689" y="1545"/>
                    <a:pt x="746" y="2078"/>
                    <a:pt x="493" y="2432"/>
                  </a:cubicBezTo>
                  <a:cubicBezTo>
                    <a:pt x="675" y="2317"/>
                    <a:pt x="830" y="2192"/>
                    <a:pt x="915" y="1966"/>
                  </a:cubicBezTo>
                  <a:cubicBezTo>
                    <a:pt x="972" y="1825"/>
                    <a:pt x="1012" y="1656"/>
                    <a:pt x="1026" y="1504"/>
                  </a:cubicBezTo>
                  <a:cubicBezTo>
                    <a:pt x="1056" y="1319"/>
                    <a:pt x="1012" y="1124"/>
                    <a:pt x="1043" y="941"/>
                  </a:cubicBezTo>
                  <a:cubicBezTo>
                    <a:pt x="888" y="493"/>
                    <a:pt x="577" y="26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5586621" y="3967867"/>
              <a:ext cx="393756" cy="319434"/>
            </a:xfrm>
            <a:custGeom>
              <a:avLst/>
              <a:gdLst/>
              <a:ahLst/>
              <a:cxnLst/>
              <a:rect l="l" t="t" r="r" b="b"/>
              <a:pathLst>
                <a:path w="4694" h="3808" extrusionOk="0">
                  <a:moveTo>
                    <a:pt x="4694" y="1"/>
                  </a:moveTo>
                  <a:lnTo>
                    <a:pt x="4694" y="1"/>
                  </a:lnTo>
                  <a:cubicBezTo>
                    <a:pt x="4468" y="85"/>
                    <a:pt x="4259" y="183"/>
                    <a:pt x="4047" y="281"/>
                  </a:cubicBezTo>
                  <a:cubicBezTo>
                    <a:pt x="3204" y="675"/>
                    <a:pt x="2388" y="1124"/>
                    <a:pt x="1646" y="1757"/>
                  </a:cubicBezTo>
                  <a:cubicBezTo>
                    <a:pt x="1292" y="2051"/>
                    <a:pt x="915" y="2347"/>
                    <a:pt x="604" y="2698"/>
                  </a:cubicBezTo>
                  <a:cubicBezTo>
                    <a:pt x="352" y="2991"/>
                    <a:pt x="142" y="3328"/>
                    <a:pt x="28" y="3723"/>
                  </a:cubicBezTo>
                  <a:cubicBezTo>
                    <a:pt x="14" y="3750"/>
                    <a:pt x="14" y="3780"/>
                    <a:pt x="1" y="3807"/>
                  </a:cubicBezTo>
                  <a:cubicBezTo>
                    <a:pt x="196" y="3780"/>
                    <a:pt x="466" y="3639"/>
                    <a:pt x="577" y="3598"/>
                  </a:cubicBezTo>
                  <a:cubicBezTo>
                    <a:pt x="1252" y="3288"/>
                    <a:pt x="1828" y="2614"/>
                    <a:pt x="2347" y="2095"/>
                  </a:cubicBezTo>
                  <a:cubicBezTo>
                    <a:pt x="2826" y="1602"/>
                    <a:pt x="3399" y="1265"/>
                    <a:pt x="3949" y="871"/>
                  </a:cubicBezTo>
                  <a:cubicBezTo>
                    <a:pt x="4286" y="618"/>
                    <a:pt x="4566" y="352"/>
                    <a:pt x="4694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5543084" y="4194189"/>
              <a:ext cx="196962" cy="321615"/>
            </a:xfrm>
            <a:custGeom>
              <a:avLst/>
              <a:gdLst/>
              <a:ahLst/>
              <a:cxnLst/>
              <a:rect l="l" t="t" r="r" b="b"/>
              <a:pathLst>
                <a:path w="2348" h="3834" extrusionOk="0">
                  <a:moveTo>
                    <a:pt x="1123" y="0"/>
                  </a:moveTo>
                  <a:lnTo>
                    <a:pt x="1123" y="0"/>
                  </a:lnTo>
                  <a:cubicBezTo>
                    <a:pt x="830" y="253"/>
                    <a:pt x="577" y="492"/>
                    <a:pt x="267" y="715"/>
                  </a:cubicBezTo>
                  <a:cubicBezTo>
                    <a:pt x="227" y="745"/>
                    <a:pt x="196" y="786"/>
                    <a:pt x="142" y="816"/>
                  </a:cubicBezTo>
                  <a:cubicBezTo>
                    <a:pt x="142" y="816"/>
                    <a:pt x="142" y="829"/>
                    <a:pt x="125" y="843"/>
                  </a:cubicBezTo>
                  <a:cubicBezTo>
                    <a:pt x="1" y="1291"/>
                    <a:pt x="71" y="1810"/>
                    <a:pt x="240" y="2218"/>
                  </a:cubicBezTo>
                  <a:cubicBezTo>
                    <a:pt x="365" y="2515"/>
                    <a:pt x="577" y="2795"/>
                    <a:pt x="844" y="2977"/>
                  </a:cubicBezTo>
                  <a:cubicBezTo>
                    <a:pt x="1012" y="3105"/>
                    <a:pt x="1221" y="3105"/>
                    <a:pt x="1390" y="3243"/>
                  </a:cubicBezTo>
                  <a:cubicBezTo>
                    <a:pt x="1616" y="3429"/>
                    <a:pt x="1868" y="3624"/>
                    <a:pt x="2051" y="3833"/>
                  </a:cubicBezTo>
                  <a:cubicBezTo>
                    <a:pt x="2165" y="3709"/>
                    <a:pt x="2276" y="3580"/>
                    <a:pt x="2347" y="3429"/>
                  </a:cubicBezTo>
                  <a:cubicBezTo>
                    <a:pt x="1828" y="2990"/>
                    <a:pt x="1407" y="2640"/>
                    <a:pt x="1251" y="2515"/>
                  </a:cubicBezTo>
                  <a:cubicBezTo>
                    <a:pt x="1223" y="2569"/>
                    <a:pt x="1168" y="2599"/>
                    <a:pt x="1113" y="2599"/>
                  </a:cubicBezTo>
                  <a:cubicBezTo>
                    <a:pt x="1082" y="2599"/>
                    <a:pt x="1051" y="2590"/>
                    <a:pt x="1026" y="2569"/>
                  </a:cubicBezTo>
                  <a:cubicBezTo>
                    <a:pt x="786" y="2373"/>
                    <a:pt x="661" y="2178"/>
                    <a:pt x="564" y="1868"/>
                  </a:cubicBezTo>
                  <a:cubicBezTo>
                    <a:pt x="463" y="1588"/>
                    <a:pt x="463" y="1305"/>
                    <a:pt x="547" y="1025"/>
                  </a:cubicBezTo>
                  <a:cubicBezTo>
                    <a:pt x="661" y="630"/>
                    <a:pt x="871" y="293"/>
                    <a:pt x="1123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8"/>
            <p:cNvSpPr/>
            <p:nvPr/>
          </p:nvSpPr>
          <p:spPr>
            <a:xfrm>
              <a:off x="6020222" y="3874839"/>
              <a:ext cx="123898" cy="75329"/>
            </a:xfrm>
            <a:custGeom>
              <a:avLst/>
              <a:gdLst/>
              <a:ahLst/>
              <a:cxnLst/>
              <a:rect l="l" t="t" r="r" b="b"/>
              <a:pathLst>
                <a:path w="1477" h="898" extrusionOk="0">
                  <a:moveTo>
                    <a:pt x="691" y="1"/>
                  </a:moveTo>
                  <a:cubicBezTo>
                    <a:pt x="422" y="308"/>
                    <a:pt x="142" y="631"/>
                    <a:pt x="0" y="898"/>
                  </a:cubicBezTo>
                  <a:lnTo>
                    <a:pt x="1477" y="33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5450056" y="3594411"/>
              <a:ext cx="595080" cy="397028"/>
            </a:xfrm>
            <a:custGeom>
              <a:avLst/>
              <a:gdLst/>
              <a:ahLst/>
              <a:cxnLst/>
              <a:rect l="l" t="t" r="r" b="b"/>
              <a:pathLst>
                <a:path w="7094" h="4733" extrusionOk="0">
                  <a:moveTo>
                    <a:pt x="471" y="1"/>
                  </a:moveTo>
                  <a:cubicBezTo>
                    <a:pt x="354" y="1"/>
                    <a:pt x="238" y="13"/>
                    <a:pt x="125" y="43"/>
                  </a:cubicBezTo>
                  <a:cubicBezTo>
                    <a:pt x="85" y="57"/>
                    <a:pt x="41" y="70"/>
                    <a:pt x="1" y="84"/>
                  </a:cubicBezTo>
                  <a:cubicBezTo>
                    <a:pt x="98" y="97"/>
                    <a:pt x="196" y="127"/>
                    <a:pt x="294" y="141"/>
                  </a:cubicBezTo>
                  <a:cubicBezTo>
                    <a:pt x="631" y="225"/>
                    <a:pt x="998" y="350"/>
                    <a:pt x="1194" y="448"/>
                  </a:cubicBezTo>
                  <a:cubicBezTo>
                    <a:pt x="1588" y="660"/>
                    <a:pt x="1909" y="953"/>
                    <a:pt x="2178" y="1277"/>
                  </a:cubicBezTo>
                  <a:cubicBezTo>
                    <a:pt x="2276" y="1348"/>
                    <a:pt x="2360" y="1432"/>
                    <a:pt x="2387" y="1560"/>
                  </a:cubicBezTo>
                  <a:cubicBezTo>
                    <a:pt x="2698" y="1672"/>
                    <a:pt x="2991" y="1813"/>
                    <a:pt x="3288" y="1951"/>
                  </a:cubicBezTo>
                  <a:cubicBezTo>
                    <a:pt x="3891" y="2275"/>
                    <a:pt x="4454" y="2669"/>
                    <a:pt x="4960" y="3118"/>
                  </a:cubicBezTo>
                  <a:cubicBezTo>
                    <a:pt x="5280" y="3415"/>
                    <a:pt x="5648" y="3752"/>
                    <a:pt x="5702" y="4214"/>
                  </a:cubicBezTo>
                  <a:cubicBezTo>
                    <a:pt x="5732" y="4369"/>
                    <a:pt x="5732" y="4551"/>
                    <a:pt x="5675" y="4733"/>
                  </a:cubicBezTo>
                  <a:cubicBezTo>
                    <a:pt x="6056" y="4564"/>
                    <a:pt x="6420" y="4396"/>
                    <a:pt x="6797" y="4241"/>
                  </a:cubicBezTo>
                  <a:cubicBezTo>
                    <a:pt x="6868" y="4116"/>
                    <a:pt x="6966" y="3974"/>
                    <a:pt x="7094" y="3819"/>
                  </a:cubicBezTo>
                  <a:cubicBezTo>
                    <a:pt x="6841" y="3752"/>
                    <a:pt x="6629" y="3610"/>
                    <a:pt x="6362" y="3610"/>
                  </a:cubicBezTo>
                  <a:cubicBezTo>
                    <a:pt x="6346" y="3611"/>
                    <a:pt x="6331" y="3611"/>
                    <a:pt x="6315" y="3611"/>
                  </a:cubicBezTo>
                  <a:cubicBezTo>
                    <a:pt x="6047" y="3611"/>
                    <a:pt x="5860" y="3500"/>
                    <a:pt x="5675" y="3286"/>
                  </a:cubicBezTo>
                  <a:cubicBezTo>
                    <a:pt x="5155" y="2723"/>
                    <a:pt x="4707" y="2106"/>
                    <a:pt x="4073" y="1645"/>
                  </a:cubicBezTo>
                  <a:cubicBezTo>
                    <a:pt x="3497" y="1223"/>
                    <a:pt x="2795" y="1024"/>
                    <a:pt x="2219" y="616"/>
                  </a:cubicBezTo>
                  <a:cubicBezTo>
                    <a:pt x="1841" y="350"/>
                    <a:pt x="1390" y="141"/>
                    <a:pt x="941" y="57"/>
                  </a:cubicBezTo>
                  <a:cubicBezTo>
                    <a:pt x="788" y="24"/>
                    <a:pt x="629" y="1"/>
                    <a:pt x="47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5192948" y="4132785"/>
              <a:ext cx="209964" cy="200569"/>
            </a:xfrm>
            <a:custGeom>
              <a:avLst/>
              <a:gdLst/>
              <a:ahLst/>
              <a:cxnLst/>
              <a:rect l="l" t="t" r="r" b="b"/>
              <a:pathLst>
                <a:path w="2503" h="2391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138" y="14"/>
                    <a:pt x="1771" y="71"/>
                    <a:pt x="1407" y="156"/>
                  </a:cubicBezTo>
                  <a:cubicBezTo>
                    <a:pt x="1081" y="234"/>
                    <a:pt x="645" y="312"/>
                    <a:pt x="226" y="312"/>
                  </a:cubicBezTo>
                  <a:cubicBezTo>
                    <a:pt x="193" y="312"/>
                    <a:pt x="161" y="312"/>
                    <a:pt x="129" y="311"/>
                  </a:cubicBezTo>
                  <a:cubicBezTo>
                    <a:pt x="85" y="408"/>
                    <a:pt x="45" y="506"/>
                    <a:pt x="1" y="604"/>
                  </a:cubicBezTo>
                  <a:cubicBezTo>
                    <a:pt x="395" y="648"/>
                    <a:pt x="746" y="941"/>
                    <a:pt x="759" y="1362"/>
                  </a:cubicBezTo>
                  <a:cubicBezTo>
                    <a:pt x="776" y="1659"/>
                    <a:pt x="662" y="1969"/>
                    <a:pt x="608" y="2249"/>
                  </a:cubicBezTo>
                  <a:cubicBezTo>
                    <a:pt x="591" y="2306"/>
                    <a:pt x="591" y="2347"/>
                    <a:pt x="577" y="2391"/>
                  </a:cubicBezTo>
                  <a:cubicBezTo>
                    <a:pt x="861" y="2249"/>
                    <a:pt x="1140" y="2108"/>
                    <a:pt x="1393" y="1952"/>
                  </a:cubicBezTo>
                  <a:cubicBezTo>
                    <a:pt x="1451" y="1925"/>
                    <a:pt x="1505" y="1885"/>
                    <a:pt x="1562" y="1855"/>
                  </a:cubicBezTo>
                  <a:lnTo>
                    <a:pt x="1562" y="1855"/>
                  </a:lnTo>
                  <a:cubicBezTo>
                    <a:pt x="1503" y="1869"/>
                    <a:pt x="1442" y="1875"/>
                    <a:pt x="1379" y="1875"/>
                  </a:cubicBezTo>
                  <a:cubicBezTo>
                    <a:pt x="1246" y="1875"/>
                    <a:pt x="1109" y="1847"/>
                    <a:pt x="985" y="1801"/>
                  </a:cubicBezTo>
                  <a:cubicBezTo>
                    <a:pt x="861" y="1757"/>
                    <a:pt x="732" y="1615"/>
                    <a:pt x="888" y="1504"/>
                  </a:cubicBezTo>
                  <a:cubicBezTo>
                    <a:pt x="932" y="1468"/>
                    <a:pt x="998" y="1461"/>
                    <a:pt x="1065" y="1461"/>
                  </a:cubicBezTo>
                  <a:cubicBezTo>
                    <a:pt x="1105" y="1461"/>
                    <a:pt x="1145" y="1464"/>
                    <a:pt x="1181" y="1464"/>
                  </a:cubicBezTo>
                  <a:cubicBezTo>
                    <a:pt x="1296" y="1447"/>
                    <a:pt x="1407" y="1433"/>
                    <a:pt x="1518" y="1379"/>
                  </a:cubicBezTo>
                  <a:cubicBezTo>
                    <a:pt x="1815" y="1238"/>
                    <a:pt x="1730" y="1224"/>
                    <a:pt x="2010" y="1110"/>
                  </a:cubicBezTo>
                  <a:cubicBezTo>
                    <a:pt x="2068" y="985"/>
                    <a:pt x="2125" y="874"/>
                    <a:pt x="2165" y="746"/>
                  </a:cubicBezTo>
                  <a:cubicBezTo>
                    <a:pt x="2277" y="506"/>
                    <a:pt x="2391" y="284"/>
                    <a:pt x="2502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5024675" y="4414471"/>
              <a:ext cx="273297" cy="491734"/>
            </a:xfrm>
            <a:custGeom>
              <a:avLst/>
              <a:gdLst/>
              <a:ahLst/>
              <a:cxnLst/>
              <a:rect l="l" t="t" r="r" b="b"/>
              <a:pathLst>
                <a:path w="3258" h="5862" extrusionOk="0">
                  <a:moveTo>
                    <a:pt x="2614" y="0"/>
                  </a:moveTo>
                  <a:lnTo>
                    <a:pt x="2614" y="0"/>
                  </a:lnTo>
                  <a:cubicBezTo>
                    <a:pt x="2543" y="27"/>
                    <a:pt x="2472" y="71"/>
                    <a:pt x="2401" y="85"/>
                  </a:cubicBezTo>
                  <a:cubicBezTo>
                    <a:pt x="2260" y="688"/>
                    <a:pt x="2037" y="1278"/>
                    <a:pt x="1771" y="1841"/>
                  </a:cubicBezTo>
                  <a:cubicBezTo>
                    <a:pt x="1447" y="2529"/>
                    <a:pt x="1124" y="3230"/>
                    <a:pt x="759" y="3904"/>
                  </a:cubicBezTo>
                  <a:cubicBezTo>
                    <a:pt x="490" y="4410"/>
                    <a:pt x="254" y="4933"/>
                    <a:pt x="85" y="5479"/>
                  </a:cubicBezTo>
                  <a:cubicBezTo>
                    <a:pt x="55" y="5590"/>
                    <a:pt x="28" y="5732"/>
                    <a:pt x="1" y="5860"/>
                  </a:cubicBezTo>
                  <a:cubicBezTo>
                    <a:pt x="49" y="5860"/>
                    <a:pt x="104" y="5861"/>
                    <a:pt x="161" y="5861"/>
                  </a:cubicBezTo>
                  <a:cubicBezTo>
                    <a:pt x="283" y="5861"/>
                    <a:pt x="415" y="5855"/>
                    <a:pt x="520" y="5816"/>
                  </a:cubicBezTo>
                  <a:cubicBezTo>
                    <a:pt x="520" y="5816"/>
                    <a:pt x="520" y="5802"/>
                    <a:pt x="534" y="5802"/>
                  </a:cubicBezTo>
                  <a:cubicBezTo>
                    <a:pt x="1097" y="4848"/>
                    <a:pt x="1727" y="3921"/>
                    <a:pt x="2290" y="2964"/>
                  </a:cubicBezTo>
                  <a:cubicBezTo>
                    <a:pt x="2654" y="2320"/>
                    <a:pt x="2934" y="1602"/>
                    <a:pt x="3089" y="887"/>
                  </a:cubicBezTo>
                  <a:cubicBezTo>
                    <a:pt x="3160" y="617"/>
                    <a:pt x="3204" y="351"/>
                    <a:pt x="3258" y="85"/>
                  </a:cubicBezTo>
                  <a:lnTo>
                    <a:pt x="3258" y="85"/>
                  </a:lnTo>
                  <a:cubicBezTo>
                    <a:pt x="3187" y="112"/>
                    <a:pt x="3133" y="155"/>
                    <a:pt x="3062" y="182"/>
                  </a:cubicBezTo>
                  <a:cubicBezTo>
                    <a:pt x="2995" y="212"/>
                    <a:pt x="2738" y="373"/>
                    <a:pt x="2582" y="373"/>
                  </a:cubicBezTo>
                  <a:cubicBezTo>
                    <a:pt x="2510" y="373"/>
                    <a:pt x="2459" y="338"/>
                    <a:pt x="2459" y="240"/>
                  </a:cubicBezTo>
                  <a:cubicBezTo>
                    <a:pt x="2445" y="155"/>
                    <a:pt x="2513" y="71"/>
                    <a:pt x="2614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5057474" y="3743894"/>
              <a:ext cx="577632" cy="415147"/>
            </a:xfrm>
            <a:custGeom>
              <a:avLst/>
              <a:gdLst/>
              <a:ahLst/>
              <a:cxnLst/>
              <a:rect l="l" t="t" r="r" b="b"/>
              <a:pathLst>
                <a:path w="6886" h="4949" extrusionOk="0">
                  <a:moveTo>
                    <a:pt x="2037" y="1"/>
                  </a:moveTo>
                  <a:cubicBezTo>
                    <a:pt x="1855" y="311"/>
                    <a:pt x="1886" y="830"/>
                    <a:pt x="1926" y="1140"/>
                  </a:cubicBezTo>
                  <a:cubicBezTo>
                    <a:pt x="1970" y="1477"/>
                    <a:pt x="2081" y="1784"/>
                    <a:pt x="2290" y="2067"/>
                  </a:cubicBezTo>
                  <a:cubicBezTo>
                    <a:pt x="2614" y="2516"/>
                    <a:pt x="3049" y="2866"/>
                    <a:pt x="3554" y="3133"/>
                  </a:cubicBezTo>
                  <a:cubicBezTo>
                    <a:pt x="3824" y="3288"/>
                    <a:pt x="4091" y="3429"/>
                    <a:pt x="4357" y="3585"/>
                  </a:cubicBezTo>
                  <a:cubicBezTo>
                    <a:pt x="4498" y="3669"/>
                    <a:pt x="4765" y="3780"/>
                    <a:pt x="4805" y="3962"/>
                  </a:cubicBezTo>
                  <a:cubicBezTo>
                    <a:pt x="4819" y="4090"/>
                    <a:pt x="4778" y="4202"/>
                    <a:pt x="4707" y="4286"/>
                  </a:cubicBezTo>
                  <a:cubicBezTo>
                    <a:pt x="4397" y="4188"/>
                    <a:pt x="4077" y="4175"/>
                    <a:pt x="3753" y="4161"/>
                  </a:cubicBezTo>
                  <a:cubicBezTo>
                    <a:pt x="3705" y="4159"/>
                    <a:pt x="3656" y="4157"/>
                    <a:pt x="3607" y="4157"/>
                  </a:cubicBezTo>
                  <a:cubicBezTo>
                    <a:pt x="3212" y="4157"/>
                    <a:pt x="2816" y="4232"/>
                    <a:pt x="2421" y="4232"/>
                  </a:cubicBezTo>
                  <a:cubicBezTo>
                    <a:pt x="2289" y="4232"/>
                    <a:pt x="2156" y="4224"/>
                    <a:pt x="2024" y="4202"/>
                  </a:cubicBezTo>
                  <a:cubicBezTo>
                    <a:pt x="1407" y="4117"/>
                    <a:pt x="817" y="3851"/>
                    <a:pt x="537" y="3247"/>
                  </a:cubicBezTo>
                  <a:cubicBezTo>
                    <a:pt x="395" y="2964"/>
                    <a:pt x="325" y="2627"/>
                    <a:pt x="325" y="2320"/>
                  </a:cubicBezTo>
                  <a:cubicBezTo>
                    <a:pt x="325" y="2094"/>
                    <a:pt x="368" y="1869"/>
                    <a:pt x="395" y="1660"/>
                  </a:cubicBezTo>
                  <a:cubicBezTo>
                    <a:pt x="325" y="1646"/>
                    <a:pt x="267" y="1633"/>
                    <a:pt x="200" y="1602"/>
                  </a:cubicBezTo>
                  <a:cubicBezTo>
                    <a:pt x="143" y="1717"/>
                    <a:pt x="99" y="1899"/>
                    <a:pt x="72" y="2010"/>
                  </a:cubicBezTo>
                  <a:cubicBezTo>
                    <a:pt x="1" y="2347"/>
                    <a:pt x="31" y="2698"/>
                    <a:pt x="58" y="3022"/>
                  </a:cubicBezTo>
                  <a:cubicBezTo>
                    <a:pt x="99" y="3612"/>
                    <a:pt x="298" y="4188"/>
                    <a:pt x="733" y="4596"/>
                  </a:cubicBezTo>
                  <a:cubicBezTo>
                    <a:pt x="985" y="4835"/>
                    <a:pt x="1350" y="4933"/>
                    <a:pt x="1744" y="4947"/>
                  </a:cubicBezTo>
                  <a:cubicBezTo>
                    <a:pt x="1776" y="4948"/>
                    <a:pt x="1808" y="4948"/>
                    <a:pt x="1841" y="4948"/>
                  </a:cubicBezTo>
                  <a:cubicBezTo>
                    <a:pt x="2260" y="4948"/>
                    <a:pt x="2696" y="4870"/>
                    <a:pt x="3022" y="4792"/>
                  </a:cubicBezTo>
                  <a:cubicBezTo>
                    <a:pt x="3386" y="4707"/>
                    <a:pt x="3753" y="4650"/>
                    <a:pt x="4117" y="4636"/>
                  </a:cubicBezTo>
                  <a:cubicBezTo>
                    <a:pt x="4183" y="4636"/>
                    <a:pt x="4248" y="4630"/>
                    <a:pt x="4309" y="4630"/>
                  </a:cubicBezTo>
                  <a:cubicBezTo>
                    <a:pt x="4340" y="4630"/>
                    <a:pt x="4369" y="4632"/>
                    <a:pt x="4397" y="4636"/>
                  </a:cubicBezTo>
                  <a:cubicBezTo>
                    <a:pt x="4707" y="4636"/>
                    <a:pt x="5018" y="4680"/>
                    <a:pt x="5324" y="4751"/>
                  </a:cubicBezTo>
                  <a:cubicBezTo>
                    <a:pt x="5577" y="4481"/>
                    <a:pt x="5817" y="4215"/>
                    <a:pt x="6056" y="3949"/>
                  </a:cubicBezTo>
                  <a:cubicBezTo>
                    <a:pt x="6322" y="3639"/>
                    <a:pt x="6606" y="3345"/>
                    <a:pt x="6885" y="3065"/>
                  </a:cubicBezTo>
                  <a:lnTo>
                    <a:pt x="6619" y="3065"/>
                  </a:lnTo>
                  <a:cubicBezTo>
                    <a:pt x="6420" y="3049"/>
                    <a:pt x="6211" y="2995"/>
                    <a:pt x="6029" y="2924"/>
                  </a:cubicBezTo>
                  <a:cubicBezTo>
                    <a:pt x="5931" y="2880"/>
                    <a:pt x="5830" y="2826"/>
                    <a:pt x="5732" y="2755"/>
                  </a:cubicBezTo>
                  <a:cubicBezTo>
                    <a:pt x="5677" y="2820"/>
                    <a:pt x="5616" y="2847"/>
                    <a:pt x="5556" y="2847"/>
                  </a:cubicBezTo>
                  <a:cubicBezTo>
                    <a:pt x="5525" y="2847"/>
                    <a:pt x="5495" y="2840"/>
                    <a:pt x="5466" y="2826"/>
                  </a:cubicBezTo>
                  <a:lnTo>
                    <a:pt x="5453" y="2924"/>
                  </a:lnTo>
                  <a:cubicBezTo>
                    <a:pt x="4805" y="2897"/>
                    <a:pt x="4104" y="2769"/>
                    <a:pt x="3487" y="2543"/>
                  </a:cubicBezTo>
                  <a:cubicBezTo>
                    <a:pt x="3022" y="2391"/>
                    <a:pt x="2712" y="2152"/>
                    <a:pt x="2418" y="1757"/>
                  </a:cubicBezTo>
                  <a:cubicBezTo>
                    <a:pt x="2095" y="1322"/>
                    <a:pt x="1953" y="773"/>
                    <a:pt x="2010" y="254"/>
                  </a:cubicBezTo>
                  <a:cubicBezTo>
                    <a:pt x="2010" y="169"/>
                    <a:pt x="2024" y="85"/>
                    <a:pt x="203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4765387" y="3641555"/>
              <a:ext cx="439557" cy="396021"/>
            </a:xfrm>
            <a:custGeom>
              <a:avLst/>
              <a:gdLst/>
              <a:ahLst/>
              <a:cxnLst/>
              <a:rect l="l" t="t" r="r" b="b"/>
              <a:pathLst>
                <a:path w="5240" h="4721" extrusionOk="0">
                  <a:moveTo>
                    <a:pt x="4467" y="0"/>
                  </a:moveTo>
                  <a:cubicBezTo>
                    <a:pt x="4467" y="0"/>
                    <a:pt x="4467" y="14"/>
                    <a:pt x="4454" y="14"/>
                  </a:cubicBezTo>
                  <a:cubicBezTo>
                    <a:pt x="4410" y="71"/>
                    <a:pt x="4370" y="125"/>
                    <a:pt x="4326" y="182"/>
                  </a:cubicBezTo>
                  <a:cubicBezTo>
                    <a:pt x="4332" y="177"/>
                    <a:pt x="4340" y="168"/>
                    <a:pt x="4349" y="158"/>
                  </a:cubicBezTo>
                  <a:lnTo>
                    <a:pt x="4349" y="158"/>
                  </a:lnTo>
                  <a:cubicBezTo>
                    <a:pt x="4205" y="355"/>
                    <a:pt x="4062" y="549"/>
                    <a:pt x="3918" y="759"/>
                  </a:cubicBezTo>
                  <a:lnTo>
                    <a:pt x="3904" y="759"/>
                  </a:lnTo>
                  <a:cubicBezTo>
                    <a:pt x="3554" y="1251"/>
                    <a:pt x="3190" y="1726"/>
                    <a:pt x="2768" y="2161"/>
                  </a:cubicBezTo>
                  <a:cubicBezTo>
                    <a:pt x="2614" y="2334"/>
                    <a:pt x="2434" y="2432"/>
                    <a:pt x="2244" y="2432"/>
                  </a:cubicBezTo>
                  <a:cubicBezTo>
                    <a:pt x="2122" y="2432"/>
                    <a:pt x="1995" y="2391"/>
                    <a:pt x="1868" y="2303"/>
                  </a:cubicBezTo>
                  <a:cubicBezTo>
                    <a:pt x="1575" y="2107"/>
                    <a:pt x="1376" y="1925"/>
                    <a:pt x="1322" y="1558"/>
                  </a:cubicBezTo>
                  <a:cubicBezTo>
                    <a:pt x="1265" y="1278"/>
                    <a:pt x="1406" y="1066"/>
                    <a:pt x="1517" y="813"/>
                  </a:cubicBezTo>
                  <a:cubicBezTo>
                    <a:pt x="1615" y="560"/>
                    <a:pt x="1474" y="324"/>
                    <a:pt x="1221" y="223"/>
                  </a:cubicBezTo>
                  <a:cubicBezTo>
                    <a:pt x="1136" y="192"/>
                    <a:pt x="1048" y="178"/>
                    <a:pt x="960" y="178"/>
                  </a:cubicBezTo>
                  <a:cubicBezTo>
                    <a:pt x="772" y="178"/>
                    <a:pt x="585" y="241"/>
                    <a:pt x="422" y="337"/>
                  </a:cubicBezTo>
                  <a:cubicBezTo>
                    <a:pt x="294" y="391"/>
                    <a:pt x="182" y="493"/>
                    <a:pt x="85" y="590"/>
                  </a:cubicBezTo>
                  <a:cubicBezTo>
                    <a:pt x="58" y="617"/>
                    <a:pt x="27" y="644"/>
                    <a:pt x="0" y="688"/>
                  </a:cubicBezTo>
                  <a:cubicBezTo>
                    <a:pt x="27" y="813"/>
                    <a:pt x="58" y="927"/>
                    <a:pt x="98" y="1052"/>
                  </a:cubicBezTo>
                  <a:cubicBezTo>
                    <a:pt x="229" y="900"/>
                    <a:pt x="394" y="781"/>
                    <a:pt x="593" y="781"/>
                  </a:cubicBezTo>
                  <a:cubicBezTo>
                    <a:pt x="650" y="781"/>
                    <a:pt x="710" y="791"/>
                    <a:pt x="772" y="813"/>
                  </a:cubicBezTo>
                  <a:cubicBezTo>
                    <a:pt x="1025" y="897"/>
                    <a:pt x="1012" y="1221"/>
                    <a:pt x="1012" y="1433"/>
                  </a:cubicBezTo>
                  <a:cubicBezTo>
                    <a:pt x="998" y="1571"/>
                    <a:pt x="985" y="1713"/>
                    <a:pt x="1012" y="1855"/>
                  </a:cubicBezTo>
                  <a:cubicBezTo>
                    <a:pt x="1039" y="1966"/>
                    <a:pt x="1096" y="2094"/>
                    <a:pt x="1167" y="2192"/>
                  </a:cubicBezTo>
                  <a:cubicBezTo>
                    <a:pt x="1305" y="2387"/>
                    <a:pt x="1474" y="2613"/>
                    <a:pt x="1713" y="2684"/>
                  </a:cubicBezTo>
                  <a:cubicBezTo>
                    <a:pt x="1912" y="2738"/>
                    <a:pt x="2107" y="2795"/>
                    <a:pt x="2316" y="2809"/>
                  </a:cubicBezTo>
                  <a:cubicBezTo>
                    <a:pt x="2331" y="2810"/>
                    <a:pt x="2346" y="2810"/>
                    <a:pt x="2361" y="2810"/>
                  </a:cubicBezTo>
                  <a:cubicBezTo>
                    <a:pt x="2556" y="2810"/>
                    <a:pt x="2736" y="2729"/>
                    <a:pt x="2893" y="2613"/>
                  </a:cubicBezTo>
                  <a:cubicBezTo>
                    <a:pt x="3048" y="2472"/>
                    <a:pt x="3190" y="2290"/>
                    <a:pt x="3314" y="2134"/>
                  </a:cubicBezTo>
                  <a:cubicBezTo>
                    <a:pt x="3443" y="1966"/>
                    <a:pt x="3540" y="1784"/>
                    <a:pt x="3652" y="1602"/>
                  </a:cubicBezTo>
                  <a:cubicBezTo>
                    <a:pt x="3766" y="1403"/>
                    <a:pt x="3877" y="1207"/>
                    <a:pt x="4002" y="1012"/>
                  </a:cubicBezTo>
                  <a:cubicBezTo>
                    <a:pt x="4060" y="927"/>
                    <a:pt x="4117" y="857"/>
                    <a:pt x="4171" y="772"/>
                  </a:cubicBezTo>
                  <a:lnTo>
                    <a:pt x="4171" y="772"/>
                  </a:lnTo>
                  <a:cubicBezTo>
                    <a:pt x="4171" y="786"/>
                    <a:pt x="4171" y="799"/>
                    <a:pt x="4157" y="813"/>
                  </a:cubicBezTo>
                  <a:cubicBezTo>
                    <a:pt x="4103" y="1110"/>
                    <a:pt x="4033" y="1420"/>
                    <a:pt x="4019" y="1726"/>
                  </a:cubicBezTo>
                  <a:cubicBezTo>
                    <a:pt x="3989" y="2077"/>
                    <a:pt x="4019" y="2445"/>
                    <a:pt x="4103" y="2795"/>
                  </a:cubicBezTo>
                  <a:cubicBezTo>
                    <a:pt x="4117" y="2836"/>
                    <a:pt x="4130" y="2880"/>
                    <a:pt x="4130" y="2920"/>
                  </a:cubicBezTo>
                  <a:cubicBezTo>
                    <a:pt x="4201" y="3190"/>
                    <a:pt x="4299" y="3443"/>
                    <a:pt x="4370" y="3695"/>
                  </a:cubicBezTo>
                  <a:cubicBezTo>
                    <a:pt x="4440" y="3877"/>
                    <a:pt x="4494" y="4059"/>
                    <a:pt x="4565" y="4228"/>
                  </a:cubicBezTo>
                  <a:cubicBezTo>
                    <a:pt x="4761" y="4454"/>
                    <a:pt x="4987" y="4636"/>
                    <a:pt x="5239" y="4720"/>
                  </a:cubicBezTo>
                  <a:cubicBezTo>
                    <a:pt x="4902" y="4130"/>
                    <a:pt x="4636" y="3540"/>
                    <a:pt x="4481" y="2880"/>
                  </a:cubicBezTo>
                  <a:cubicBezTo>
                    <a:pt x="4454" y="2738"/>
                    <a:pt x="4424" y="2583"/>
                    <a:pt x="4410" y="2431"/>
                  </a:cubicBezTo>
                  <a:cubicBezTo>
                    <a:pt x="4326" y="1770"/>
                    <a:pt x="4424" y="1096"/>
                    <a:pt x="4592" y="449"/>
                  </a:cubicBezTo>
                  <a:cubicBezTo>
                    <a:pt x="4609" y="364"/>
                    <a:pt x="4636" y="267"/>
                    <a:pt x="4676" y="182"/>
                  </a:cubicBezTo>
                  <a:cubicBezTo>
                    <a:pt x="4592" y="125"/>
                    <a:pt x="4525" y="71"/>
                    <a:pt x="4467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4899686" y="3345441"/>
              <a:ext cx="299302" cy="500206"/>
            </a:xfrm>
            <a:custGeom>
              <a:avLst/>
              <a:gdLst/>
              <a:ahLst/>
              <a:cxnLst/>
              <a:rect l="l" t="t" r="r" b="b"/>
              <a:pathLst>
                <a:path w="3568" h="5963" extrusionOk="0">
                  <a:moveTo>
                    <a:pt x="600" y="1"/>
                  </a:moveTo>
                  <a:cubicBezTo>
                    <a:pt x="398" y="1"/>
                    <a:pt x="196" y="24"/>
                    <a:pt x="1" y="75"/>
                  </a:cubicBezTo>
                  <a:cubicBezTo>
                    <a:pt x="324" y="115"/>
                    <a:pt x="618" y="199"/>
                    <a:pt x="914" y="341"/>
                  </a:cubicBezTo>
                  <a:cubicBezTo>
                    <a:pt x="1012" y="381"/>
                    <a:pt x="1096" y="439"/>
                    <a:pt x="1194" y="496"/>
                  </a:cubicBezTo>
                  <a:cubicBezTo>
                    <a:pt x="1589" y="719"/>
                    <a:pt x="1926" y="1042"/>
                    <a:pt x="2179" y="1423"/>
                  </a:cubicBezTo>
                  <a:cubicBezTo>
                    <a:pt x="2334" y="1646"/>
                    <a:pt x="2502" y="1885"/>
                    <a:pt x="2587" y="2138"/>
                  </a:cubicBezTo>
                  <a:cubicBezTo>
                    <a:pt x="2641" y="2307"/>
                    <a:pt x="2614" y="2489"/>
                    <a:pt x="2543" y="2657"/>
                  </a:cubicBezTo>
                  <a:cubicBezTo>
                    <a:pt x="2516" y="2741"/>
                    <a:pt x="2472" y="2826"/>
                    <a:pt x="2432" y="2897"/>
                  </a:cubicBezTo>
                  <a:cubicBezTo>
                    <a:pt x="2303" y="3122"/>
                    <a:pt x="2108" y="3348"/>
                    <a:pt x="1953" y="3557"/>
                  </a:cubicBezTo>
                  <a:lnTo>
                    <a:pt x="1939" y="3571"/>
                  </a:lnTo>
                  <a:cubicBezTo>
                    <a:pt x="1939" y="3584"/>
                    <a:pt x="1939" y="3584"/>
                    <a:pt x="1926" y="3601"/>
                  </a:cubicBezTo>
                  <a:cubicBezTo>
                    <a:pt x="1757" y="3837"/>
                    <a:pt x="1575" y="4090"/>
                    <a:pt x="1390" y="4329"/>
                  </a:cubicBezTo>
                  <a:lnTo>
                    <a:pt x="1390" y="4343"/>
                  </a:lnTo>
                  <a:cubicBezTo>
                    <a:pt x="1026" y="4822"/>
                    <a:pt x="662" y="5300"/>
                    <a:pt x="254" y="5749"/>
                  </a:cubicBezTo>
                  <a:cubicBezTo>
                    <a:pt x="227" y="5762"/>
                    <a:pt x="210" y="5776"/>
                    <a:pt x="196" y="5793"/>
                  </a:cubicBezTo>
                  <a:cubicBezTo>
                    <a:pt x="227" y="5806"/>
                    <a:pt x="254" y="5820"/>
                    <a:pt x="267" y="5833"/>
                  </a:cubicBezTo>
                  <a:cubicBezTo>
                    <a:pt x="394" y="5921"/>
                    <a:pt x="521" y="5962"/>
                    <a:pt x="643" y="5962"/>
                  </a:cubicBezTo>
                  <a:cubicBezTo>
                    <a:pt x="833" y="5962"/>
                    <a:pt x="1013" y="5864"/>
                    <a:pt x="1167" y="5691"/>
                  </a:cubicBezTo>
                  <a:cubicBezTo>
                    <a:pt x="1589" y="5256"/>
                    <a:pt x="1953" y="4781"/>
                    <a:pt x="2303" y="4289"/>
                  </a:cubicBezTo>
                  <a:lnTo>
                    <a:pt x="2317" y="4289"/>
                  </a:lnTo>
                  <a:cubicBezTo>
                    <a:pt x="2502" y="4036"/>
                    <a:pt x="2684" y="3783"/>
                    <a:pt x="2853" y="3544"/>
                  </a:cubicBezTo>
                  <a:cubicBezTo>
                    <a:pt x="2866" y="3544"/>
                    <a:pt x="2866" y="3530"/>
                    <a:pt x="2866" y="3530"/>
                  </a:cubicBezTo>
                  <a:lnTo>
                    <a:pt x="2880" y="3517"/>
                  </a:lnTo>
                  <a:cubicBezTo>
                    <a:pt x="3035" y="3291"/>
                    <a:pt x="3231" y="3079"/>
                    <a:pt x="3359" y="2843"/>
                  </a:cubicBezTo>
                  <a:cubicBezTo>
                    <a:pt x="3399" y="2772"/>
                    <a:pt x="3443" y="2687"/>
                    <a:pt x="3470" y="2603"/>
                  </a:cubicBezTo>
                  <a:cubicBezTo>
                    <a:pt x="3541" y="2435"/>
                    <a:pt x="3568" y="2253"/>
                    <a:pt x="3514" y="2098"/>
                  </a:cubicBezTo>
                  <a:cubicBezTo>
                    <a:pt x="3429" y="1845"/>
                    <a:pt x="3261" y="1605"/>
                    <a:pt x="3106" y="1379"/>
                  </a:cubicBezTo>
                  <a:cubicBezTo>
                    <a:pt x="2853" y="1002"/>
                    <a:pt x="2516" y="678"/>
                    <a:pt x="2121" y="439"/>
                  </a:cubicBezTo>
                  <a:cubicBezTo>
                    <a:pt x="2024" y="381"/>
                    <a:pt x="1926" y="328"/>
                    <a:pt x="1828" y="284"/>
                  </a:cubicBezTo>
                  <a:cubicBezTo>
                    <a:pt x="1448" y="104"/>
                    <a:pt x="1022" y="1"/>
                    <a:pt x="60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5308626" y="4204591"/>
              <a:ext cx="207448" cy="253836"/>
            </a:xfrm>
            <a:custGeom>
              <a:avLst/>
              <a:gdLst/>
              <a:ahLst/>
              <a:cxnLst/>
              <a:rect l="l" t="t" r="r" b="b"/>
              <a:pathLst>
                <a:path w="2473" h="3026" extrusionOk="0">
                  <a:moveTo>
                    <a:pt x="1616" y="1"/>
                  </a:moveTo>
                  <a:cubicBezTo>
                    <a:pt x="1531" y="1"/>
                    <a:pt x="1319" y="58"/>
                    <a:pt x="1137" y="102"/>
                  </a:cubicBezTo>
                  <a:cubicBezTo>
                    <a:pt x="1150" y="297"/>
                    <a:pt x="1194" y="466"/>
                    <a:pt x="1292" y="662"/>
                  </a:cubicBezTo>
                  <a:cubicBezTo>
                    <a:pt x="1376" y="844"/>
                    <a:pt x="1504" y="1029"/>
                    <a:pt x="1656" y="1154"/>
                  </a:cubicBezTo>
                  <a:cubicBezTo>
                    <a:pt x="1757" y="1252"/>
                    <a:pt x="1784" y="1407"/>
                    <a:pt x="1687" y="1504"/>
                  </a:cubicBezTo>
                  <a:cubicBezTo>
                    <a:pt x="1616" y="1602"/>
                    <a:pt x="1531" y="1703"/>
                    <a:pt x="1461" y="1757"/>
                  </a:cubicBezTo>
                  <a:lnTo>
                    <a:pt x="1447" y="1757"/>
                  </a:lnTo>
                  <a:cubicBezTo>
                    <a:pt x="1319" y="1855"/>
                    <a:pt x="1167" y="1939"/>
                    <a:pt x="955" y="2094"/>
                  </a:cubicBezTo>
                  <a:cubicBezTo>
                    <a:pt x="914" y="2125"/>
                    <a:pt x="871" y="2152"/>
                    <a:pt x="830" y="2179"/>
                  </a:cubicBezTo>
                  <a:cubicBezTo>
                    <a:pt x="844" y="2192"/>
                    <a:pt x="844" y="2223"/>
                    <a:pt x="844" y="2249"/>
                  </a:cubicBezTo>
                  <a:cubicBezTo>
                    <a:pt x="844" y="2378"/>
                    <a:pt x="476" y="2502"/>
                    <a:pt x="392" y="2560"/>
                  </a:cubicBezTo>
                  <a:cubicBezTo>
                    <a:pt x="267" y="2644"/>
                    <a:pt x="1" y="2839"/>
                    <a:pt x="169" y="2981"/>
                  </a:cubicBezTo>
                  <a:cubicBezTo>
                    <a:pt x="213" y="3012"/>
                    <a:pt x="258" y="3025"/>
                    <a:pt x="303" y="3025"/>
                  </a:cubicBezTo>
                  <a:cubicBezTo>
                    <a:pt x="416" y="3025"/>
                    <a:pt x="528" y="2944"/>
                    <a:pt x="618" y="2883"/>
                  </a:cubicBezTo>
                  <a:cubicBezTo>
                    <a:pt x="844" y="2755"/>
                    <a:pt x="1053" y="2630"/>
                    <a:pt x="1265" y="2475"/>
                  </a:cubicBezTo>
                  <a:cubicBezTo>
                    <a:pt x="1488" y="2320"/>
                    <a:pt x="1643" y="2223"/>
                    <a:pt x="1771" y="2125"/>
                  </a:cubicBezTo>
                  <a:cubicBezTo>
                    <a:pt x="1939" y="2010"/>
                    <a:pt x="2064" y="1872"/>
                    <a:pt x="2219" y="1602"/>
                  </a:cubicBezTo>
                  <a:cubicBezTo>
                    <a:pt x="2219" y="1589"/>
                    <a:pt x="2233" y="1575"/>
                    <a:pt x="2233" y="1562"/>
                  </a:cubicBezTo>
                  <a:cubicBezTo>
                    <a:pt x="2317" y="1420"/>
                    <a:pt x="2401" y="1225"/>
                    <a:pt x="2472" y="1056"/>
                  </a:cubicBezTo>
                  <a:lnTo>
                    <a:pt x="2472" y="1056"/>
                  </a:lnTo>
                  <a:cubicBezTo>
                    <a:pt x="2426" y="1082"/>
                    <a:pt x="2380" y="1099"/>
                    <a:pt x="2331" y="1099"/>
                  </a:cubicBezTo>
                  <a:cubicBezTo>
                    <a:pt x="2304" y="1099"/>
                    <a:pt x="2276" y="1094"/>
                    <a:pt x="2246" y="1083"/>
                  </a:cubicBezTo>
                  <a:cubicBezTo>
                    <a:pt x="2206" y="1056"/>
                    <a:pt x="2162" y="1043"/>
                    <a:pt x="2135" y="1029"/>
                  </a:cubicBezTo>
                  <a:cubicBezTo>
                    <a:pt x="2094" y="1012"/>
                    <a:pt x="2064" y="985"/>
                    <a:pt x="2037" y="972"/>
                  </a:cubicBezTo>
                  <a:cubicBezTo>
                    <a:pt x="1926" y="887"/>
                    <a:pt x="1825" y="790"/>
                    <a:pt x="1740" y="692"/>
                  </a:cubicBezTo>
                  <a:cubicBezTo>
                    <a:pt x="1616" y="550"/>
                    <a:pt x="1572" y="368"/>
                    <a:pt x="1558" y="186"/>
                  </a:cubicBezTo>
                  <a:cubicBezTo>
                    <a:pt x="1545" y="115"/>
                    <a:pt x="1572" y="45"/>
                    <a:pt x="161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8"/>
            <p:cNvSpPr/>
            <p:nvPr/>
          </p:nvSpPr>
          <p:spPr>
            <a:xfrm>
              <a:off x="4923174" y="4890435"/>
              <a:ext cx="115761" cy="195536"/>
            </a:xfrm>
            <a:custGeom>
              <a:avLst/>
              <a:gdLst/>
              <a:ahLst/>
              <a:cxnLst/>
              <a:rect l="l" t="t" r="r" b="b"/>
              <a:pathLst>
                <a:path w="1380" h="2331" extrusionOk="0">
                  <a:moveTo>
                    <a:pt x="604" y="0"/>
                  </a:moveTo>
                  <a:lnTo>
                    <a:pt x="591" y="17"/>
                  </a:lnTo>
                  <a:cubicBezTo>
                    <a:pt x="537" y="128"/>
                    <a:pt x="466" y="253"/>
                    <a:pt x="409" y="368"/>
                  </a:cubicBezTo>
                  <a:cubicBezTo>
                    <a:pt x="297" y="621"/>
                    <a:pt x="199" y="887"/>
                    <a:pt x="98" y="1140"/>
                  </a:cubicBezTo>
                  <a:cubicBezTo>
                    <a:pt x="44" y="1265"/>
                    <a:pt x="1" y="1420"/>
                    <a:pt x="58" y="1561"/>
                  </a:cubicBezTo>
                  <a:cubicBezTo>
                    <a:pt x="85" y="1646"/>
                    <a:pt x="115" y="1730"/>
                    <a:pt x="142" y="1814"/>
                  </a:cubicBezTo>
                  <a:cubicBezTo>
                    <a:pt x="169" y="1885"/>
                    <a:pt x="183" y="1996"/>
                    <a:pt x="240" y="2040"/>
                  </a:cubicBezTo>
                  <a:cubicBezTo>
                    <a:pt x="284" y="2094"/>
                    <a:pt x="382" y="2138"/>
                    <a:pt x="452" y="2165"/>
                  </a:cubicBezTo>
                  <a:cubicBezTo>
                    <a:pt x="564" y="2209"/>
                    <a:pt x="661" y="2236"/>
                    <a:pt x="773" y="2249"/>
                  </a:cubicBezTo>
                  <a:cubicBezTo>
                    <a:pt x="877" y="2271"/>
                    <a:pt x="1007" y="2331"/>
                    <a:pt x="1120" y="2331"/>
                  </a:cubicBezTo>
                  <a:cubicBezTo>
                    <a:pt x="1146" y="2331"/>
                    <a:pt x="1171" y="2327"/>
                    <a:pt x="1194" y="2320"/>
                  </a:cubicBezTo>
                  <a:cubicBezTo>
                    <a:pt x="1265" y="2293"/>
                    <a:pt x="1336" y="2249"/>
                    <a:pt x="1379" y="2178"/>
                  </a:cubicBezTo>
                  <a:lnTo>
                    <a:pt x="1363" y="2178"/>
                  </a:lnTo>
                  <a:cubicBezTo>
                    <a:pt x="1238" y="2151"/>
                    <a:pt x="1127" y="2124"/>
                    <a:pt x="999" y="2067"/>
                  </a:cubicBezTo>
                  <a:cubicBezTo>
                    <a:pt x="914" y="2040"/>
                    <a:pt x="803" y="1996"/>
                    <a:pt x="746" y="1925"/>
                  </a:cubicBezTo>
                  <a:cubicBezTo>
                    <a:pt x="688" y="1871"/>
                    <a:pt x="675" y="1743"/>
                    <a:pt x="648" y="1673"/>
                  </a:cubicBezTo>
                  <a:cubicBezTo>
                    <a:pt x="621" y="1575"/>
                    <a:pt x="564" y="1477"/>
                    <a:pt x="537" y="1379"/>
                  </a:cubicBezTo>
                  <a:cubicBezTo>
                    <a:pt x="493" y="1211"/>
                    <a:pt x="537" y="1042"/>
                    <a:pt x="591" y="887"/>
                  </a:cubicBezTo>
                  <a:cubicBezTo>
                    <a:pt x="648" y="759"/>
                    <a:pt x="688" y="634"/>
                    <a:pt x="746" y="506"/>
                  </a:cubicBezTo>
                  <a:cubicBezTo>
                    <a:pt x="789" y="395"/>
                    <a:pt x="843" y="270"/>
                    <a:pt x="887" y="155"/>
                  </a:cubicBezTo>
                  <a:cubicBezTo>
                    <a:pt x="789" y="128"/>
                    <a:pt x="675" y="85"/>
                    <a:pt x="604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8"/>
            <p:cNvSpPr/>
            <p:nvPr/>
          </p:nvSpPr>
          <p:spPr>
            <a:xfrm>
              <a:off x="4737117" y="3623268"/>
              <a:ext cx="256856" cy="351814"/>
            </a:xfrm>
            <a:custGeom>
              <a:avLst/>
              <a:gdLst/>
              <a:ahLst/>
              <a:cxnLst/>
              <a:rect l="l" t="t" r="r" b="b"/>
              <a:pathLst>
                <a:path w="3062" h="4194" extrusionOk="0">
                  <a:moveTo>
                    <a:pt x="1592" y="57"/>
                  </a:moveTo>
                  <a:cubicBezTo>
                    <a:pt x="1605" y="57"/>
                    <a:pt x="1620" y="63"/>
                    <a:pt x="1629" y="63"/>
                  </a:cubicBezTo>
                  <a:cubicBezTo>
                    <a:pt x="1659" y="77"/>
                    <a:pt x="1726" y="134"/>
                    <a:pt x="1811" y="205"/>
                  </a:cubicBezTo>
                  <a:lnTo>
                    <a:pt x="98" y="1159"/>
                  </a:lnTo>
                  <a:lnTo>
                    <a:pt x="71" y="1031"/>
                  </a:lnTo>
                  <a:cubicBezTo>
                    <a:pt x="58" y="990"/>
                    <a:pt x="84" y="933"/>
                    <a:pt x="125" y="920"/>
                  </a:cubicBezTo>
                  <a:cubicBezTo>
                    <a:pt x="267" y="879"/>
                    <a:pt x="577" y="680"/>
                    <a:pt x="857" y="485"/>
                  </a:cubicBezTo>
                  <a:cubicBezTo>
                    <a:pt x="1153" y="289"/>
                    <a:pt x="1447" y="104"/>
                    <a:pt x="1575" y="63"/>
                  </a:cubicBezTo>
                  <a:cubicBezTo>
                    <a:pt x="1579" y="59"/>
                    <a:pt x="1585" y="57"/>
                    <a:pt x="1592" y="57"/>
                  </a:cubicBezTo>
                  <a:close/>
                  <a:moveTo>
                    <a:pt x="1868" y="232"/>
                  </a:moveTo>
                  <a:cubicBezTo>
                    <a:pt x="2023" y="357"/>
                    <a:pt x="2232" y="542"/>
                    <a:pt x="2431" y="711"/>
                  </a:cubicBezTo>
                  <a:lnTo>
                    <a:pt x="1504" y="1638"/>
                  </a:lnTo>
                  <a:lnTo>
                    <a:pt x="1504" y="1567"/>
                  </a:lnTo>
                  <a:cubicBezTo>
                    <a:pt x="1490" y="1425"/>
                    <a:pt x="1447" y="1132"/>
                    <a:pt x="1433" y="920"/>
                  </a:cubicBezTo>
                  <a:cubicBezTo>
                    <a:pt x="1433" y="862"/>
                    <a:pt x="1406" y="822"/>
                    <a:pt x="1362" y="808"/>
                  </a:cubicBezTo>
                  <a:cubicBezTo>
                    <a:pt x="1349" y="795"/>
                    <a:pt x="1322" y="778"/>
                    <a:pt x="1291" y="778"/>
                  </a:cubicBezTo>
                  <a:cubicBezTo>
                    <a:pt x="1264" y="778"/>
                    <a:pt x="1251" y="795"/>
                    <a:pt x="1221" y="808"/>
                  </a:cubicBezTo>
                  <a:cubicBezTo>
                    <a:pt x="1025" y="906"/>
                    <a:pt x="843" y="1017"/>
                    <a:pt x="648" y="1145"/>
                  </a:cubicBezTo>
                  <a:lnTo>
                    <a:pt x="590" y="1172"/>
                  </a:lnTo>
                  <a:cubicBezTo>
                    <a:pt x="506" y="1230"/>
                    <a:pt x="378" y="1314"/>
                    <a:pt x="280" y="1385"/>
                  </a:cubicBezTo>
                  <a:cubicBezTo>
                    <a:pt x="270" y="1394"/>
                    <a:pt x="254" y="1404"/>
                    <a:pt x="235" y="1404"/>
                  </a:cubicBezTo>
                  <a:cubicBezTo>
                    <a:pt x="227" y="1404"/>
                    <a:pt x="218" y="1402"/>
                    <a:pt x="209" y="1398"/>
                  </a:cubicBezTo>
                  <a:cubicBezTo>
                    <a:pt x="182" y="1385"/>
                    <a:pt x="155" y="1368"/>
                    <a:pt x="155" y="1341"/>
                  </a:cubicBezTo>
                  <a:lnTo>
                    <a:pt x="111" y="1216"/>
                  </a:lnTo>
                  <a:lnTo>
                    <a:pt x="1868" y="232"/>
                  </a:lnTo>
                  <a:close/>
                  <a:moveTo>
                    <a:pt x="2471" y="738"/>
                  </a:moveTo>
                  <a:cubicBezTo>
                    <a:pt x="2542" y="808"/>
                    <a:pt x="2627" y="862"/>
                    <a:pt x="2684" y="920"/>
                  </a:cubicBezTo>
                  <a:lnTo>
                    <a:pt x="674" y="3000"/>
                  </a:lnTo>
                  <a:lnTo>
                    <a:pt x="533" y="2787"/>
                  </a:lnTo>
                  <a:cubicBezTo>
                    <a:pt x="506" y="2760"/>
                    <a:pt x="519" y="2717"/>
                    <a:pt x="533" y="2690"/>
                  </a:cubicBezTo>
                  <a:cubicBezTo>
                    <a:pt x="590" y="2619"/>
                    <a:pt x="661" y="2548"/>
                    <a:pt x="715" y="2494"/>
                  </a:cubicBezTo>
                  <a:cubicBezTo>
                    <a:pt x="816" y="2396"/>
                    <a:pt x="1251" y="1975"/>
                    <a:pt x="1433" y="1789"/>
                  </a:cubicBezTo>
                  <a:lnTo>
                    <a:pt x="2471" y="738"/>
                  </a:lnTo>
                  <a:close/>
                  <a:moveTo>
                    <a:pt x="2724" y="963"/>
                  </a:moveTo>
                  <a:cubicBezTo>
                    <a:pt x="2755" y="990"/>
                    <a:pt x="2782" y="1017"/>
                    <a:pt x="2809" y="1031"/>
                  </a:cubicBezTo>
                  <a:lnTo>
                    <a:pt x="2950" y="1159"/>
                  </a:lnTo>
                  <a:cubicBezTo>
                    <a:pt x="2991" y="1186"/>
                    <a:pt x="2991" y="1257"/>
                    <a:pt x="2964" y="1301"/>
                  </a:cubicBezTo>
                  <a:cubicBezTo>
                    <a:pt x="2852" y="1439"/>
                    <a:pt x="2600" y="1692"/>
                    <a:pt x="2417" y="1874"/>
                  </a:cubicBezTo>
                  <a:cubicBezTo>
                    <a:pt x="2316" y="1975"/>
                    <a:pt x="2232" y="2059"/>
                    <a:pt x="2205" y="2100"/>
                  </a:cubicBezTo>
                  <a:cubicBezTo>
                    <a:pt x="2192" y="2127"/>
                    <a:pt x="2148" y="2170"/>
                    <a:pt x="2121" y="2197"/>
                  </a:cubicBezTo>
                  <a:lnTo>
                    <a:pt x="914" y="3364"/>
                  </a:lnTo>
                  <a:lnTo>
                    <a:pt x="701" y="3040"/>
                  </a:lnTo>
                  <a:lnTo>
                    <a:pt x="2724" y="963"/>
                  </a:lnTo>
                  <a:close/>
                  <a:moveTo>
                    <a:pt x="2063" y="2325"/>
                  </a:moveTo>
                  <a:cubicBezTo>
                    <a:pt x="2063" y="2366"/>
                    <a:pt x="2080" y="2396"/>
                    <a:pt x="2107" y="2437"/>
                  </a:cubicBezTo>
                  <a:lnTo>
                    <a:pt x="2262" y="2690"/>
                  </a:lnTo>
                  <a:lnTo>
                    <a:pt x="1194" y="3785"/>
                  </a:lnTo>
                  <a:lnTo>
                    <a:pt x="941" y="3408"/>
                  </a:lnTo>
                  <a:lnTo>
                    <a:pt x="2063" y="2325"/>
                  </a:lnTo>
                  <a:close/>
                  <a:moveTo>
                    <a:pt x="2303" y="2733"/>
                  </a:moveTo>
                  <a:lnTo>
                    <a:pt x="2417" y="2929"/>
                  </a:lnTo>
                  <a:cubicBezTo>
                    <a:pt x="2458" y="2969"/>
                    <a:pt x="2444" y="3040"/>
                    <a:pt x="2417" y="3084"/>
                  </a:cubicBezTo>
                  <a:cubicBezTo>
                    <a:pt x="2333" y="3168"/>
                    <a:pt x="2205" y="3323"/>
                    <a:pt x="2165" y="3364"/>
                  </a:cubicBezTo>
                  <a:cubicBezTo>
                    <a:pt x="2050" y="3475"/>
                    <a:pt x="1952" y="3603"/>
                    <a:pt x="1854" y="3714"/>
                  </a:cubicBezTo>
                  <a:lnTo>
                    <a:pt x="1827" y="3745"/>
                  </a:lnTo>
                  <a:cubicBezTo>
                    <a:pt x="1757" y="3829"/>
                    <a:pt x="1629" y="3981"/>
                    <a:pt x="1531" y="4095"/>
                  </a:cubicBezTo>
                  <a:cubicBezTo>
                    <a:pt x="1517" y="4122"/>
                    <a:pt x="1490" y="4136"/>
                    <a:pt x="1460" y="4136"/>
                  </a:cubicBezTo>
                  <a:cubicBezTo>
                    <a:pt x="1433" y="4136"/>
                    <a:pt x="1406" y="4122"/>
                    <a:pt x="1389" y="4095"/>
                  </a:cubicBezTo>
                  <a:lnTo>
                    <a:pt x="1221" y="3843"/>
                  </a:lnTo>
                  <a:lnTo>
                    <a:pt x="2303" y="2733"/>
                  </a:lnTo>
                  <a:close/>
                  <a:moveTo>
                    <a:pt x="1584" y="0"/>
                  </a:moveTo>
                  <a:cubicBezTo>
                    <a:pt x="1575" y="0"/>
                    <a:pt x="1567" y="2"/>
                    <a:pt x="1558" y="6"/>
                  </a:cubicBezTo>
                  <a:cubicBezTo>
                    <a:pt x="1420" y="50"/>
                    <a:pt x="1136" y="232"/>
                    <a:pt x="830" y="441"/>
                  </a:cubicBezTo>
                  <a:cubicBezTo>
                    <a:pt x="546" y="626"/>
                    <a:pt x="240" y="822"/>
                    <a:pt x="111" y="879"/>
                  </a:cubicBezTo>
                  <a:cubicBezTo>
                    <a:pt x="27" y="893"/>
                    <a:pt x="0" y="977"/>
                    <a:pt x="14" y="1048"/>
                  </a:cubicBezTo>
                  <a:lnTo>
                    <a:pt x="98" y="1354"/>
                  </a:lnTo>
                  <a:cubicBezTo>
                    <a:pt x="111" y="1398"/>
                    <a:pt x="142" y="1439"/>
                    <a:pt x="182" y="1452"/>
                  </a:cubicBezTo>
                  <a:cubicBezTo>
                    <a:pt x="198" y="1457"/>
                    <a:pt x="213" y="1459"/>
                    <a:pt x="226" y="1459"/>
                  </a:cubicBezTo>
                  <a:cubicBezTo>
                    <a:pt x="262" y="1459"/>
                    <a:pt x="292" y="1445"/>
                    <a:pt x="324" y="1425"/>
                  </a:cubicBezTo>
                  <a:cubicBezTo>
                    <a:pt x="408" y="1368"/>
                    <a:pt x="533" y="1270"/>
                    <a:pt x="617" y="1230"/>
                  </a:cubicBezTo>
                  <a:lnTo>
                    <a:pt x="674" y="1186"/>
                  </a:lnTo>
                  <a:cubicBezTo>
                    <a:pt x="870" y="1075"/>
                    <a:pt x="1052" y="947"/>
                    <a:pt x="1251" y="849"/>
                  </a:cubicBezTo>
                  <a:cubicBezTo>
                    <a:pt x="1264" y="842"/>
                    <a:pt x="1278" y="839"/>
                    <a:pt x="1292" y="839"/>
                  </a:cubicBezTo>
                  <a:cubicBezTo>
                    <a:pt x="1306" y="839"/>
                    <a:pt x="1320" y="842"/>
                    <a:pt x="1335" y="849"/>
                  </a:cubicBezTo>
                  <a:cubicBezTo>
                    <a:pt x="1362" y="862"/>
                    <a:pt x="1376" y="893"/>
                    <a:pt x="1376" y="920"/>
                  </a:cubicBezTo>
                  <a:cubicBezTo>
                    <a:pt x="1389" y="1145"/>
                    <a:pt x="1433" y="1425"/>
                    <a:pt x="1447" y="1580"/>
                  </a:cubicBezTo>
                  <a:cubicBezTo>
                    <a:pt x="1460" y="1638"/>
                    <a:pt x="1433" y="1705"/>
                    <a:pt x="1389" y="1749"/>
                  </a:cubicBezTo>
                  <a:cubicBezTo>
                    <a:pt x="1207" y="1931"/>
                    <a:pt x="772" y="2352"/>
                    <a:pt x="674" y="2450"/>
                  </a:cubicBezTo>
                  <a:cubicBezTo>
                    <a:pt x="617" y="2508"/>
                    <a:pt x="546" y="2592"/>
                    <a:pt x="492" y="2649"/>
                  </a:cubicBezTo>
                  <a:cubicBezTo>
                    <a:pt x="449" y="2690"/>
                    <a:pt x="449" y="2774"/>
                    <a:pt x="492" y="2818"/>
                  </a:cubicBezTo>
                  <a:lnTo>
                    <a:pt x="1349" y="4122"/>
                  </a:lnTo>
                  <a:cubicBezTo>
                    <a:pt x="1376" y="4166"/>
                    <a:pt x="1420" y="4193"/>
                    <a:pt x="1460" y="4193"/>
                  </a:cubicBezTo>
                  <a:cubicBezTo>
                    <a:pt x="1517" y="4193"/>
                    <a:pt x="1544" y="4166"/>
                    <a:pt x="1575" y="4136"/>
                  </a:cubicBezTo>
                  <a:cubicBezTo>
                    <a:pt x="1672" y="4025"/>
                    <a:pt x="1797" y="3870"/>
                    <a:pt x="1868" y="3772"/>
                  </a:cubicBezTo>
                  <a:lnTo>
                    <a:pt x="1895" y="3745"/>
                  </a:lnTo>
                  <a:cubicBezTo>
                    <a:pt x="1996" y="3630"/>
                    <a:pt x="2094" y="3519"/>
                    <a:pt x="2205" y="3408"/>
                  </a:cubicBezTo>
                  <a:cubicBezTo>
                    <a:pt x="2249" y="3350"/>
                    <a:pt x="2374" y="3209"/>
                    <a:pt x="2458" y="3124"/>
                  </a:cubicBezTo>
                  <a:cubicBezTo>
                    <a:pt x="2502" y="3054"/>
                    <a:pt x="2515" y="2969"/>
                    <a:pt x="2471" y="2902"/>
                  </a:cubicBezTo>
                  <a:lnTo>
                    <a:pt x="2148" y="2410"/>
                  </a:lnTo>
                  <a:cubicBezTo>
                    <a:pt x="2121" y="2352"/>
                    <a:pt x="2121" y="2282"/>
                    <a:pt x="2165" y="2241"/>
                  </a:cubicBezTo>
                  <a:cubicBezTo>
                    <a:pt x="2192" y="2197"/>
                    <a:pt x="2232" y="2157"/>
                    <a:pt x="2249" y="2127"/>
                  </a:cubicBezTo>
                  <a:cubicBezTo>
                    <a:pt x="2276" y="2100"/>
                    <a:pt x="2360" y="2015"/>
                    <a:pt x="2458" y="1918"/>
                  </a:cubicBezTo>
                  <a:cubicBezTo>
                    <a:pt x="2640" y="1735"/>
                    <a:pt x="2893" y="1483"/>
                    <a:pt x="3007" y="1328"/>
                  </a:cubicBezTo>
                  <a:cubicBezTo>
                    <a:pt x="3061" y="1257"/>
                    <a:pt x="3048" y="1172"/>
                    <a:pt x="2991" y="1115"/>
                  </a:cubicBezTo>
                  <a:lnTo>
                    <a:pt x="2852" y="990"/>
                  </a:lnTo>
                  <a:cubicBezTo>
                    <a:pt x="2485" y="667"/>
                    <a:pt x="1797" y="77"/>
                    <a:pt x="1659" y="19"/>
                  </a:cubicBezTo>
                  <a:cubicBezTo>
                    <a:pt x="1628" y="10"/>
                    <a:pt x="1605" y="0"/>
                    <a:pt x="1584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48"/>
          <p:cNvGrpSpPr/>
          <p:nvPr/>
        </p:nvGrpSpPr>
        <p:grpSpPr>
          <a:xfrm rot="-1890425">
            <a:off x="4266435" y="4464924"/>
            <a:ext cx="612312" cy="672888"/>
            <a:chOff x="5569983" y="1677880"/>
            <a:chExt cx="1820232" cy="2000305"/>
          </a:xfrm>
        </p:grpSpPr>
        <p:sp>
          <p:nvSpPr>
            <p:cNvPr id="752" name="Google Shape;752;p48"/>
            <p:cNvSpPr/>
            <p:nvPr/>
          </p:nvSpPr>
          <p:spPr>
            <a:xfrm>
              <a:off x="5569983" y="1677880"/>
              <a:ext cx="1820232" cy="1999877"/>
            </a:xfrm>
            <a:custGeom>
              <a:avLst/>
              <a:gdLst/>
              <a:ahLst/>
              <a:cxnLst/>
              <a:rect l="l" t="t" r="r" b="b"/>
              <a:pathLst>
                <a:path w="8500" h="9339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3" y="9312"/>
                    <a:pt x="1670" y="9339"/>
                    <a:pt x="1872" y="9339"/>
                  </a:cubicBezTo>
                  <a:cubicBezTo>
                    <a:pt x="3008" y="9339"/>
                    <a:pt x="5604" y="8497"/>
                    <a:pt x="6928" y="6351"/>
                  </a:cubicBezTo>
                  <a:cubicBezTo>
                    <a:pt x="8499" y="3809"/>
                    <a:pt x="7657" y="50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5569983" y="1677880"/>
              <a:ext cx="1612940" cy="2000305"/>
            </a:xfrm>
            <a:custGeom>
              <a:avLst/>
              <a:gdLst/>
              <a:ahLst/>
              <a:cxnLst/>
              <a:rect l="l" t="t" r="r" b="b"/>
              <a:pathLst>
                <a:path w="7532" h="9341" extrusionOk="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4" y="9311"/>
                    <a:pt x="1683" y="9340"/>
                    <a:pt x="1901" y="9340"/>
                  </a:cubicBezTo>
                  <a:cubicBezTo>
                    <a:pt x="1978" y="9340"/>
                    <a:pt x="2062" y="9336"/>
                    <a:pt x="2151" y="9328"/>
                  </a:cubicBezTo>
                  <a:cubicBezTo>
                    <a:pt x="1757" y="8094"/>
                    <a:pt x="1632" y="5761"/>
                    <a:pt x="2781" y="3894"/>
                  </a:cubicBezTo>
                  <a:cubicBezTo>
                    <a:pt x="3992" y="1955"/>
                    <a:pt x="6281" y="1028"/>
                    <a:pt x="7532" y="886"/>
                  </a:cubicBezTo>
                  <a:cubicBezTo>
                    <a:pt x="7390" y="495"/>
                    <a:pt x="7235" y="19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6355462" y="1783881"/>
              <a:ext cx="893199" cy="643498"/>
            </a:xfrm>
            <a:custGeom>
              <a:avLst/>
              <a:gdLst/>
              <a:ahLst/>
              <a:cxnLst/>
              <a:rect l="l" t="t" r="r" b="b"/>
              <a:pathLst>
                <a:path w="4171" h="3005" extrusionOk="0">
                  <a:moveTo>
                    <a:pt x="985" y="0"/>
                  </a:moveTo>
                  <a:cubicBezTo>
                    <a:pt x="661" y="125"/>
                    <a:pt x="324" y="307"/>
                    <a:pt x="0" y="506"/>
                  </a:cubicBezTo>
                  <a:cubicBezTo>
                    <a:pt x="1420" y="1265"/>
                    <a:pt x="2809" y="2107"/>
                    <a:pt x="4144" y="3004"/>
                  </a:cubicBezTo>
                  <a:cubicBezTo>
                    <a:pt x="4171" y="2627"/>
                    <a:pt x="4171" y="2259"/>
                    <a:pt x="4144" y="1922"/>
                  </a:cubicBezTo>
                  <a:cubicBezTo>
                    <a:pt x="3581" y="1517"/>
                    <a:pt x="2991" y="1137"/>
                    <a:pt x="2401" y="786"/>
                  </a:cubicBezTo>
                  <a:cubicBezTo>
                    <a:pt x="1939" y="506"/>
                    <a:pt x="1460" y="236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5708534" y="3007498"/>
              <a:ext cx="806684" cy="608165"/>
            </a:xfrm>
            <a:custGeom>
              <a:avLst/>
              <a:gdLst/>
              <a:ahLst/>
              <a:cxnLst/>
              <a:rect l="l" t="t" r="r" b="b"/>
              <a:pathLst>
                <a:path w="3767" h="2840" extrusionOk="0">
                  <a:moveTo>
                    <a:pt x="14" y="1"/>
                  </a:moveTo>
                  <a:lnTo>
                    <a:pt x="14" y="1"/>
                  </a:lnTo>
                  <a:cubicBezTo>
                    <a:pt x="0" y="409"/>
                    <a:pt x="14" y="803"/>
                    <a:pt x="71" y="1167"/>
                  </a:cubicBezTo>
                  <a:cubicBezTo>
                    <a:pt x="422" y="1420"/>
                    <a:pt x="803" y="1673"/>
                    <a:pt x="1167" y="1912"/>
                  </a:cubicBezTo>
                  <a:cubicBezTo>
                    <a:pt x="1673" y="2236"/>
                    <a:pt x="2192" y="2546"/>
                    <a:pt x="2711" y="2840"/>
                  </a:cubicBezTo>
                  <a:cubicBezTo>
                    <a:pt x="3048" y="2728"/>
                    <a:pt x="3416" y="2573"/>
                    <a:pt x="3766" y="2391"/>
                  </a:cubicBezTo>
                  <a:cubicBezTo>
                    <a:pt x="2472" y="1660"/>
                    <a:pt x="1224" y="86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8"/>
            <p:cNvSpPr/>
            <p:nvPr/>
          </p:nvSpPr>
          <p:spPr>
            <a:xfrm>
              <a:off x="6087568" y="2251571"/>
              <a:ext cx="662136" cy="937516"/>
            </a:xfrm>
            <a:custGeom>
              <a:avLst/>
              <a:gdLst/>
              <a:ahLst/>
              <a:cxnLst/>
              <a:rect l="l" t="t" r="r" b="b"/>
              <a:pathLst>
                <a:path w="3092" h="4378" extrusionOk="0">
                  <a:moveTo>
                    <a:pt x="2805" y="0"/>
                  </a:moveTo>
                  <a:cubicBezTo>
                    <a:pt x="2725" y="0"/>
                    <a:pt x="2647" y="45"/>
                    <a:pt x="2600" y="119"/>
                  </a:cubicBezTo>
                  <a:lnTo>
                    <a:pt x="2360" y="470"/>
                  </a:lnTo>
                  <a:lnTo>
                    <a:pt x="2050" y="288"/>
                  </a:lnTo>
                  <a:cubicBezTo>
                    <a:pt x="2030" y="271"/>
                    <a:pt x="2006" y="263"/>
                    <a:pt x="1982" y="263"/>
                  </a:cubicBezTo>
                  <a:cubicBezTo>
                    <a:pt x="1941" y="263"/>
                    <a:pt x="1901" y="286"/>
                    <a:pt x="1882" y="328"/>
                  </a:cubicBezTo>
                  <a:cubicBezTo>
                    <a:pt x="1841" y="385"/>
                    <a:pt x="1855" y="470"/>
                    <a:pt x="1925" y="497"/>
                  </a:cubicBezTo>
                  <a:lnTo>
                    <a:pt x="2219" y="696"/>
                  </a:lnTo>
                  <a:lnTo>
                    <a:pt x="1898" y="1201"/>
                  </a:lnTo>
                  <a:lnTo>
                    <a:pt x="1588" y="1019"/>
                  </a:lnTo>
                  <a:cubicBezTo>
                    <a:pt x="1568" y="1009"/>
                    <a:pt x="1547" y="1003"/>
                    <a:pt x="1526" y="1003"/>
                  </a:cubicBezTo>
                  <a:cubicBezTo>
                    <a:pt x="1486" y="1003"/>
                    <a:pt x="1446" y="1022"/>
                    <a:pt x="1420" y="1060"/>
                  </a:cubicBezTo>
                  <a:cubicBezTo>
                    <a:pt x="1376" y="1130"/>
                    <a:pt x="1406" y="1201"/>
                    <a:pt x="1460" y="1242"/>
                  </a:cubicBezTo>
                  <a:lnTo>
                    <a:pt x="1757" y="1424"/>
                  </a:lnTo>
                  <a:lnTo>
                    <a:pt x="1420" y="1946"/>
                  </a:lnTo>
                  <a:lnTo>
                    <a:pt x="1140" y="1761"/>
                  </a:lnTo>
                  <a:cubicBezTo>
                    <a:pt x="1117" y="1752"/>
                    <a:pt x="1093" y="1748"/>
                    <a:pt x="1071" y="1748"/>
                  </a:cubicBezTo>
                  <a:cubicBezTo>
                    <a:pt x="1025" y="1748"/>
                    <a:pt x="984" y="1766"/>
                    <a:pt x="954" y="1805"/>
                  </a:cubicBezTo>
                  <a:cubicBezTo>
                    <a:pt x="928" y="1862"/>
                    <a:pt x="941" y="1946"/>
                    <a:pt x="998" y="1987"/>
                  </a:cubicBezTo>
                  <a:lnTo>
                    <a:pt x="1278" y="2155"/>
                  </a:lnTo>
                  <a:lnTo>
                    <a:pt x="941" y="2675"/>
                  </a:lnTo>
                  <a:lnTo>
                    <a:pt x="675" y="2506"/>
                  </a:lnTo>
                  <a:cubicBezTo>
                    <a:pt x="656" y="2493"/>
                    <a:pt x="634" y="2487"/>
                    <a:pt x="612" y="2487"/>
                  </a:cubicBezTo>
                  <a:cubicBezTo>
                    <a:pt x="567" y="2487"/>
                    <a:pt x="520" y="2511"/>
                    <a:pt x="493" y="2550"/>
                  </a:cubicBezTo>
                  <a:cubicBezTo>
                    <a:pt x="466" y="2604"/>
                    <a:pt x="479" y="2688"/>
                    <a:pt x="533" y="2732"/>
                  </a:cubicBezTo>
                  <a:lnTo>
                    <a:pt x="803" y="2887"/>
                  </a:lnTo>
                  <a:lnTo>
                    <a:pt x="479" y="3406"/>
                  </a:lnTo>
                  <a:lnTo>
                    <a:pt x="213" y="3251"/>
                  </a:lnTo>
                  <a:cubicBezTo>
                    <a:pt x="192" y="3236"/>
                    <a:pt x="167" y="3228"/>
                    <a:pt x="142" y="3228"/>
                  </a:cubicBezTo>
                  <a:cubicBezTo>
                    <a:pt x="101" y="3228"/>
                    <a:pt x="61" y="3250"/>
                    <a:pt x="44" y="3295"/>
                  </a:cubicBezTo>
                  <a:cubicBezTo>
                    <a:pt x="0" y="3349"/>
                    <a:pt x="14" y="3433"/>
                    <a:pt x="85" y="3463"/>
                  </a:cubicBezTo>
                  <a:lnTo>
                    <a:pt x="338" y="3632"/>
                  </a:lnTo>
                  <a:lnTo>
                    <a:pt x="85" y="4010"/>
                  </a:lnTo>
                  <a:cubicBezTo>
                    <a:pt x="14" y="4121"/>
                    <a:pt x="44" y="4262"/>
                    <a:pt x="155" y="4333"/>
                  </a:cubicBezTo>
                  <a:cubicBezTo>
                    <a:pt x="195" y="4364"/>
                    <a:pt x="241" y="4377"/>
                    <a:pt x="287" y="4377"/>
                  </a:cubicBezTo>
                  <a:cubicBezTo>
                    <a:pt x="367" y="4377"/>
                    <a:pt x="447" y="4334"/>
                    <a:pt x="493" y="4262"/>
                  </a:cubicBezTo>
                  <a:lnTo>
                    <a:pt x="745" y="3885"/>
                  </a:lnTo>
                  <a:lnTo>
                    <a:pt x="1039" y="4067"/>
                  </a:lnTo>
                  <a:cubicBezTo>
                    <a:pt x="1058" y="4076"/>
                    <a:pt x="1079" y="4080"/>
                    <a:pt x="1102" y="4080"/>
                  </a:cubicBezTo>
                  <a:cubicBezTo>
                    <a:pt x="1147" y="4080"/>
                    <a:pt x="1195" y="4062"/>
                    <a:pt x="1224" y="4023"/>
                  </a:cubicBezTo>
                  <a:cubicBezTo>
                    <a:pt x="1251" y="3969"/>
                    <a:pt x="1238" y="3885"/>
                    <a:pt x="1180" y="3841"/>
                  </a:cubicBezTo>
                  <a:lnTo>
                    <a:pt x="887" y="3659"/>
                  </a:lnTo>
                  <a:lnTo>
                    <a:pt x="1224" y="3140"/>
                  </a:lnTo>
                  <a:lnTo>
                    <a:pt x="1504" y="3322"/>
                  </a:lnTo>
                  <a:cubicBezTo>
                    <a:pt x="1523" y="3335"/>
                    <a:pt x="1545" y="3341"/>
                    <a:pt x="1567" y="3341"/>
                  </a:cubicBezTo>
                  <a:cubicBezTo>
                    <a:pt x="1611" y="3341"/>
                    <a:pt x="1655" y="3316"/>
                    <a:pt x="1673" y="3278"/>
                  </a:cubicBezTo>
                  <a:cubicBezTo>
                    <a:pt x="1713" y="3224"/>
                    <a:pt x="1700" y="3140"/>
                    <a:pt x="1629" y="3096"/>
                  </a:cubicBezTo>
                  <a:lnTo>
                    <a:pt x="1349" y="2927"/>
                  </a:lnTo>
                  <a:lnTo>
                    <a:pt x="1686" y="2408"/>
                  </a:lnTo>
                  <a:lnTo>
                    <a:pt x="1952" y="2577"/>
                  </a:lnTo>
                  <a:cubicBezTo>
                    <a:pt x="1976" y="2591"/>
                    <a:pt x="2000" y="2598"/>
                    <a:pt x="2022" y="2598"/>
                  </a:cubicBezTo>
                  <a:cubicBezTo>
                    <a:pt x="2067" y="2598"/>
                    <a:pt x="2108" y="2572"/>
                    <a:pt x="2134" y="2536"/>
                  </a:cubicBezTo>
                  <a:cubicBezTo>
                    <a:pt x="2178" y="2479"/>
                    <a:pt x="2151" y="2395"/>
                    <a:pt x="2094" y="2368"/>
                  </a:cubicBezTo>
                  <a:lnTo>
                    <a:pt x="1828" y="2199"/>
                  </a:lnTo>
                  <a:lnTo>
                    <a:pt x="2165" y="1677"/>
                  </a:lnTo>
                  <a:lnTo>
                    <a:pt x="2418" y="1832"/>
                  </a:lnTo>
                  <a:cubicBezTo>
                    <a:pt x="2438" y="1848"/>
                    <a:pt x="2463" y="1857"/>
                    <a:pt x="2489" y="1857"/>
                  </a:cubicBezTo>
                  <a:cubicBezTo>
                    <a:pt x="2530" y="1857"/>
                    <a:pt x="2573" y="1835"/>
                    <a:pt x="2600" y="1791"/>
                  </a:cubicBezTo>
                  <a:cubicBezTo>
                    <a:pt x="2627" y="1734"/>
                    <a:pt x="2613" y="1650"/>
                    <a:pt x="2556" y="1623"/>
                  </a:cubicBezTo>
                  <a:lnTo>
                    <a:pt x="2303" y="1468"/>
                  </a:lnTo>
                  <a:lnTo>
                    <a:pt x="2627" y="948"/>
                  </a:lnTo>
                  <a:lnTo>
                    <a:pt x="2880" y="1103"/>
                  </a:lnTo>
                  <a:cubicBezTo>
                    <a:pt x="2898" y="1112"/>
                    <a:pt x="2920" y="1117"/>
                    <a:pt x="2942" y="1117"/>
                  </a:cubicBezTo>
                  <a:cubicBezTo>
                    <a:pt x="2988" y="1117"/>
                    <a:pt x="3034" y="1098"/>
                    <a:pt x="3062" y="1060"/>
                  </a:cubicBezTo>
                  <a:cubicBezTo>
                    <a:pt x="3092" y="989"/>
                    <a:pt x="3078" y="918"/>
                    <a:pt x="3021" y="878"/>
                  </a:cubicBezTo>
                  <a:lnTo>
                    <a:pt x="2768" y="722"/>
                  </a:lnTo>
                  <a:lnTo>
                    <a:pt x="3008" y="372"/>
                  </a:lnTo>
                  <a:cubicBezTo>
                    <a:pt x="3078" y="261"/>
                    <a:pt x="3035" y="106"/>
                    <a:pt x="2923" y="35"/>
                  </a:cubicBezTo>
                  <a:cubicBezTo>
                    <a:pt x="2885" y="11"/>
                    <a:pt x="2845" y="0"/>
                    <a:pt x="2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48"/>
          <p:cNvGrpSpPr/>
          <p:nvPr/>
        </p:nvGrpSpPr>
        <p:grpSpPr>
          <a:xfrm>
            <a:off x="2651400" y="1008331"/>
            <a:ext cx="3803088" cy="284589"/>
            <a:chOff x="2651400" y="1008331"/>
            <a:chExt cx="3803088" cy="284589"/>
          </a:xfrm>
        </p:grpSpPr>
        <p:sp>
          <p:nvSpPr>
            <p:cNvPr id="758" name="Google Shape;758;p48"/>
            <p:cNvSpPr/>
            <p:nvPr/>
          </p:nvSpPr>
          <p:spPr>
            <a:xfrm>
              <a:off x="2651400" y="1008331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8"/>
            <p:cNvSpPr/>
            <p:nvPr/>
          </p:nvSpPr>
          <p:spPr>
            <a:xfrm>
              <a:off x="6155838" y="1008331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" name="Google Shape;760;p48"/>
          <p:cNvSpPr txBox="1">
            <a:spLocks noGrp="1"/>
          </p:cNvSpPr>
          <p:nvPr>
            <p:ph type="subTitle" idx="3"/>
          </p:nvPr>
        </p:nvSpPr>
        <p:spPr>
          <a:xfrm>
            <a:off x="0" y="4476825"/>
            <a:ext cx="1830600" cy="6426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900"/>
              <a:t>Combine Source: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https://www.kaggle.com/datasets/mitchellweg1/nfl-combine-results-dataset-2000-2022</a:t>
            </a:r>
            <a:endParaRPr sz="900"/>
          </a:p>
        </p:txBody>
      </p:sp>
      <p:sp>
        <p:nvSpPr>
          <p:cNvPr id="761" name="Google Shape;761;p48"/>
          <p:cNvSpPr txBox="1">
            <a:spLocks noGrp="1"/>
          </p:cNvSpPr>
          <p:nvPr>
            <p:ph type="subTitle" idx="3"/>
          </p:nvPr>
        </p:nvSpPr>
        <p:spPr>
          <a:xfrm>
            <a:off x="7257600" y="4476925"/>
            <a:ext cx="1863600" cy="6426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900"/>
              <a:t>Draft Source: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900" u="sng">
                <a:solidFill>
                  <a:schemeClr val="hlink"/>
                </a:solidFill>
                <a:hlinkClick r:id="rId4"/>
              </a:rPr>
              <a:t>https://www.kaggle.com/datasets/ulrikthygepedersen/nfl-draft-1985-2015/data</a:t>
            </a:r>
            <a:r>
              <a:rPr lang="en" sz="900"/>
              <a:t> </a:t>
            </a:r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6" name="Google Shape;766;p49"/>
          <p:cNvGrpSpPr/>
          <p:nvPr/>
        </p:nvGrpSpPr>
        <p:grpSpPr>
          <a:xfrm>
            <a:off x="498214" y="1070682"/>
            <a:ext cx="3555865" cy="3114462"/>
            <a:chOff x="482550" y="589204"/>
            <a:chExt cx="5045928" cy="5432517"/>
          </a:xfrm>
        </p:grpSpPr>
        <p:sp>
          <p:nvSpPr>
            <p:cNvPr id="767" name="Google Shape;767;p49"/>
            <p:cNvSpPr/>
            <p:nvPr/>
          </p:nvSpPr>
          <p:spPr>
            <a:xfrm>
              <a:off x="3652305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2599" y="0"/>
                  </a:moveTo>
                  <a:cubicBezTo>
                    <a:pt x="0" y="1140"/>
                    <a:pt x="1854" y="8219"/>
                    <a:pt x="1854" y="8219"/>
                  </a:cubicBezTo>
                  <a:lnTo>
                    <a:pt x="5887" y="7350"/>
                  </a:lnTo>
                  <a:cubicBezTo>
                    <a:pt x="5887" y="7350"/>
                    <a:pt x="4720" y="4174"/>
                    <a:pt x="4241" y="2164"/>
                  </a:cubicBezTo>
                  <a:cubicBezTo>
                    <a:pt x="3766" y="155"/>
                    <a:pt x="2599" y="0"/>
                    <a:pt x="25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8" name="Google Shape;768;p49"/>
            <p:cNvGrpSpPr/>
            <p:nvPr/>
          </p:nvGrpSpPr>
          <p:grpSpPr>
            <a:xfrm flipH="1">
              <a:off x="4263131" y="2581703"/>
              <a:ext cx="1196204" cy="930717"/>
              <a:chOff x="572269" y="2522437"/>
              <a:chExt cx="1150417" cy="930717"/>
            </a:xfrm>
          </p:grpSpPr>
          <p:sp>
            <p:nvSpPr>
              <p:cNvPr id="769" name="Google Shape;769;p49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9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9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9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3" name="Google Shape;773;p49"/>
            <p:cNvSpPr/>
            <p:nvPr/>
          </p:nvSpPr>
          <p:spPr>
            <a:xfrm>
              <a:off x="3718913" y="1150748"/>
              <a:ext cx="1142212" cy="2533964"/>
            </a:xfrm>
            <a:custGeom>
              <a:avLst/>
              <a:gdLst/>
              <a:ahLst/>
              <a:cxnLst/>
              <a:rect l="l" t="t" r="r" b="b"/>
              <a:pathLst>
                <a:path w="3584" h="7951" extrusionOk="0">
                  <a:moveTo>
                    <a:pt x="1969" y="1"/>
                  </a:moveTo>
                  <a:cubicBezTo>
                    <a:pt x="0" y="1700"/>
                    <a:pt x="1645" y="7950"/>
                    <a:pt x="1645" y="7950"/>
                  </a:cubicBezTo>
                  <a:lnTo>
                    <a:pt x="3584" y="7543"/>
                  </a:lnTo>
                  <a:cubicBezTo>
                    <a:pt x="3570" y="7516"/>
                    <a:pt x="3557" y="7502"/>
                    <a:pt x="3557" y="7472"/>
                  </a:cubicBezTo>
                  <a:cubicBezTo>
                    <a:pt x="3203" y="6629"/>
                    <a:pt x="2910" y="5759"/>
                    <a:pt x="2714" y="4845"/>
                  </a:cubicBezTo>
                  <a:cubicBezTo>
                    <a:pt x="2515" y="3945"/>
                    <a:pt x="2377" y="3018"/>
                    <a:pt x="2249" y="2091"/>
                  </a:cubicBezTo>
                  <a:cubicBezTo>
                    <a:pt x="2192" y="1629"/>
                    <a:pt x="2138" y="1181"/>
                    <a:pt x="2067" y="729"/>
                  </a:cubicBezTo>
                  <a:cubicBezTo>
                    <a:pt x="2040" y="506"/>
                    <a:pt x="2023" y="237"/>
                    <a:pt x="1969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9"/>
            <p:cNvSpPr/>
            <p:nvPr/>
          </p:nvSpPr>
          <p:spPr>
            <a:xfrm>
              <a:off x="482550" y="1065018"/>
              <a:ext cx="1876172" cy="2619693"/>
            </a:xfrm>
            <a:custGeom>
              <a:avLst/>
              <a:gdLst/>
              <a:ahLst/>
              <a:cxnLst/>
              <a:rect l="l" t="t" r="r" b="b"/>
              <a:pathLst>
                <a:path w="5887" h="8220" extrusionOk="0">
                  <a:moveTo>
                    <a:pt x="3288" y="0"/>
                  </a:moveTo>
                  <a:cubicBezTo>
                    <a:pt x="3288" y="0"/>
                    <a:pt x="2121" y="155"/>
                    <a:pt x="1642" y="2164"/>
                  </a:cubicBezTo>
                  <a:cubicBezTo>
                    <a:pt x="1167" y="4174"/>
                    <a:pt x="0" y="7350"/>
                    <a:pt x="0" y="7350"/>
                  </a:cubicBezTo>
                  <a:lnTo>
                    <a:pt x="4033" y="8219"/>
                  </a:lnTo>
                  <a:cubicBezTo>
                    <a:pt x="4033" y="8219"/>
                    <a:pt x="5887" y="1140"/>
                    <a:pt x="3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5" name="Google Shape;775;p49"/>
            <p:cNvGrpSpPr/>
            <p:nvPr/>
          </p:nvGrpSpPr>
          <p:grpSpPr>
            <a:xfrm>
              <a:off x="572277" y="2522403"/>
              <a:ext cx="1196204" cy="930717"/>
              <a:chOff x="572269" y="2522437"/>
              <a:chExt cx="1150417" cy="930717"/>
            </a:xfrm>
          </p:grpSpPr>
          <p:sp>
            <p:nvSpPr>
              <p:cNvPr id="776" name="Google Shape;776;p49"/>
              <p:cNvSpPr/>
              <p:nvPr/>
            </p:nvSpPr>
            <p:spPr>
              <a:xfrm rot="323483">
                <a:off x="718274" y="2567376"/>
                <a:ext cx="976600" cy="425776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9"/>
              <p:cNvSpPr/>
              <p:nvPr/>
            </p:nvSpPr>
            <p:spPr>
              <a:xfrm rot="363704">
                <a:off x="742986" y="2663289"/>
                <a:ext cx="940678" cy="202374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9"/>
              <p:cNvSpPr/>
              <p:nvPr/>
            </p:nvSpPr>
            <p:spPr>
              <a:xfrm rot="453674">
                <a:off x="598968" y="2904779"/>
                <a:ext cx="1097021" cy="478279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336" extrusionOk="0">
                    <a:moveTo>
                      <a:pt x="152" y="1"/>
                    </a:moveTo>
                    <a:lnTo>
                      <a:pt x="0" y="645"/>
                    </a:lnTo>
                    <a:lnTo>
                      <a:pt x="3567" y="1336"/>
                    </a:lnTo>
                    <a:lnTo>
                      <a:pt x="3567" y="560"/>
                    </a:ln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9"/>
              <p:cNvSpPr/>
              <p:nvPr/>
            </p:nvSpPr>
            <p:spPr>
              <a:xfrm rot="493883">
                <a:off x="627393" y="3012817"/>
                <a:ext cx="1056660" cy="22733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635" extrusionOk="0">
                    <a:moveTo>
                      <a:pt x="14" y="1"/>
                    </a:moveTo>
                    <a:lnTo>
                      <a:pt x="1" y="44"/>
                    </a:lnTo>
                    <a:lnTo>
                      <a:pt x="3554" y="634"/>
                    </a:lnTo>
                    <a:lnTo>
                      <a:pt x="3554" y="577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0" name="Google Shape;780;p49"/>
            <p:cNvSpPr/>
            <p:nvPr/>
          </p:nvSpPr>
          <p:spPr>
            <a:xfrm>
              <a:off x="1149900" y="1150748"/>
              <a:ext cx="1141256" cy="2533964"/>
            </a:xfrm>
            <a:custGeom>
              <a:avLst/>
              <a:gdLst/>
              <a:ahLst/>
              <a:cxnLst/>
              <a:rect l="l" t="t" r="r" b="b"/>
              <a:pathLst>
                <a:path w="3581" h="7951" extrusionOk="0">
                  <a:moveTo>
                    <a:pt x="1615" y="1"/>
                  </a:moveTo>
                  <a:cubicBezTo>
                    <a:pt x="1558" y="237"/>
                    <a:pt x="1544" y="506"/>
                    <a:pt x="1517" y="729"/>
                  </a:cubicBezTo>
                  <a:cubicBezTo>
                    <a:pt x="1446" y="1181"/>
                    <a:pt x="1389" y="1629"/>
                    <a:pt x="1318" y="2091"/>
                  </a:cubicBezTo>
                  <a:cubicBezTo>
                    <a:pt x="1194" y="3018"/>
                    <a:pt x="1066" y="3945"/>
                    <a:pt x="870" y="4845"/>
                  </a:cubicBezTo>
                  <a:cubicBezTo>
                    <a:pt x="674" y="5759"/>
                    <a:pt x="378" y="6629"/>
                    <a:pt x="27" y="7472"/>
                  </a:cubicBezTo>
                  <a:cubicBezTo>
                    <a:pt x="14" y="7502"/>
                    <a:pt x="14" y="7516"/>
                    <a:pt x="0" y="7543"/>
                  </a:cubicBezTo>
                  <a:lnTo>
                    <a:pt x="1939" y="7950"/>
                  </a:lnTo>
                  <a:cubicBezTo>
                    <a:pt x="1939" y="7950"/>
                    <a:pt x="3581" y="1700"/>
                    <a:pt x="1615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1422705" y="649119"/>
              <a:ext cx="3188250" cy="5372602"/>
            </a:xfrm>
            <a:custGeom>
              <a:avLst/>
              <a:gdLst/>
              <a:ahLst/>
              <a:cxnLst/>
              <a:rect l="l" t="t" r="r" b="b"/>
              <a:pathLst>
                <a:path w="10004" h="16858" extrusionOk="0">
                  <a:moveTo>
                    <a:pt x="3119" y="0"/>
                  </a:moveTo>
                  <a:lnTo>
                    <a:pt x="210" y="1376"/>
                  </a:lnTo>
                  <a:cubicBezTo>
                    <a:pt x="210" y="1376"/>
                    <a:pt x="901" y="9187"/>
                    <a:pt x="773" y="9986"/>
                  </a:cubicBezTo>
                  <a:cubicBezTo>
                    <a:pt x="661" y="10661"/>
                    <a:pt x="156" y="15367"/>
                    <a:pt x="0" y="16857"/>
                  </a:cubicBezTo>
                  <a:lnTo>
                    <a:pt x="10003" y="16857"/>
                  </a:lnTo>
                  <a:cubicBezTo>
                    <a:pt x="9818" y="15367"/>
                    <a:pt x="9272" y="10661"/>
                    <a:pt x="9161" y="9986"/>
                  </a:cubicBezTo>
                  <a:cubicBezTo>
                    <a:pt x="9019" y="9187"/>
                    <a:pt x="9764" y="1376"/>
                    <a:pt x="9764" y="1376"/>
                  </a:cubicBezTo>
                  <a:lnTo>
                    <a:pt x="6602" y="71"/>
                  </a:lnTo>
                  <a:lnTo>
                    <a:pt x="3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2304857" y="589204"/>
              <a:ext cx="1221886" cy="919761"/>
            </a:xfrm>
            <a:custGeom>
              <a:avLst/>
              <a:gdLst/>
              <a:ahLst/>
              <a:cxnLst/>
              <a:rect l="l" t="t" r="r" b="b"/>
              <a:pathLst>
                <a:path w="3834" h="2886" extrusionOk="0">
                  <a:moveTo>
                    <a:pt x="1899" y="0"/>
                  </a:moveTo>
                  <a:cubicBezTo>
                    <a:pt x="922" y="0"/>
                    <a:pt x="351" y="188"/>
                    <a:pt x="351" y="188"/>
                  </a:cubicBezTo>
                  <a:cubicBezTo>
                    <a:pt x="0" y="805"/>
                    <a:pt x="2178" y="2885"/>
                    <a:pt x="2178" y="2885"/>
                  </a:cubicBezTo>
                  <a:cubicBezTo>
                    <a:pt x="3048" y="2083"/>
                    <a:pt x="3834" y="229"/>
                    <a:pt x="3834" y="229"/>
                  </a:cubicBezTo>
                  <a:cubicBezTo>
                    <a:pt x="3086" y="56"/>
                    <a:pt x="2432" y="0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2268207" y="649119"/>
              <a:ext cx="1379960" cy="958642"/>
            </a:xfrm>
            <a:custGeom>
              <a:avLst/>
              <a:gdLst/>
              <a:ahLst/>
              <a:cxnLst/>
              <a:rect l="l" t="t" r="r" b="b"/>
              <a:pathLst>
                <a:path w="4330" h="3008" extrusionOk="0">
                  <a:moveTo>
                    <a:pt x="466" y="0"/>
                  </a:moveTo>
                  <a:lnTo>
                    <a:pt x="1" y="226"/>
                  </a:lnTo>
                  <a:lnTo>
                    <a:pt x="2293" y="3008"/>
                  </a:lnTo>
                  <a:lnTo>
                    <a:pt x="4330" y="209"/>
                  </a:lnTo>
                  <a:lnTo>
                    <a:pt x="3949" y="41"/>
                  </a:lnTo>
                  <a:lnTo>
                    <a:pt x="2293" y="227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2331627" y="684494"/>
              <a:ext cx="1271603" cy="837218"/>
            </a:xfrm>
            <a:custGeom>
              <a:avLst/>
              <a:gdLst/>
              <a:ahLst/>
              <a:cxnLst/>
              <a:rect l="l" t="t" r="r" b="b"/>
              <a:pathLst>
                <a:path w="3990" h="2627" extrusionOk="0">
                  <a:moveTo>
                    <a:pt x="41" y="1"/>
                  </a:moveTo>
                  <a:lnTo>
                    <a:pt x="1" y="14"/>
                  </a:lnTo>
                  <a:lnTo>
                    <a:pt x="2094" y="2627"/>
                  </a:lnTo>
                  <a:lnTo>
                    <a:pt x="3989" y="58"/>
                  </a:lnTo>
                  <a:lnTo>
                    <a:pt x="3949" y="31"/>
                  </a:lnTo>
                  <a:lnTo>
                    <a:pt x="2094" y="254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9"/>
            <p:cNvSpPr/>
            <p:nvPr/>
          </p:nvSpPr>
          <p:spPr>
            <a:xfrm>
              <a:off x="2815090" y="698517"/>
              <a:ext cx="291608" cy="120468"/>
            </a:xfrm>
            <a:custGeom>
              <a:avLst/>
              <a:gdLst/>
              <a:ahLst/>
              <a:cxnLst/>
              <a:rect l="l" t="t" r="r" b="b"/>
              <a:pathLst>
                <a:path w="915" h="378" extrusionOk="0">
                  <a:moveTo>
                    <a:pt x="1" y="0"/>
                  </a:moveTo>
                  <a:lnTo>
                    <a:pt x="1" y="378"/>
                  </a:lnTo>
                  <a:lnTo>
                    <a:pt x="914" y="378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49"/>
          <p:cNvSpPr txBox="1">
            <a:spLocks noGrp="1"/>
          </p:cNvSpPr>
          <p:nvPr>
            <p:ph type="subTitle" idx="1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Charles Quinn</a:t>
            </a:r>
            <a:endParaRPr/>
          </a:p>
        </p:txBody>
      </p:sp>
      <p:sp>
        <p:nvSpPr>
          <p:cNvPr id="788" name="Google Shape;788;p49"/>
          <p:cNvSpPr txBox="1">
            <a:spLocks noGrp="1"/>
          </p:cNvSpPr>
          <p:nvPr>
            <p:ph type="title"/>
          </p:nvPr>
        </p:nvSpPr>
        <p:spPr>
          <a:xfrm>
            <a:off x="4115800" y="1696338"/>
            <a:ext cx="43131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DATABASE &amp;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EXPLORATION</a:t>
            </a:r>
            <a:endParaRPr sz="3500"/>
          </a:p>
        </p:txBody>
      </p:sp>
      <p:grpSp>
        <p:nvGrpSpPr>
          <p:cNvPr id="789" name="Google Shape;789;p49"/>
          <p:cNvGrpSpPr/>
          <p:nvPr/>
        </p:nvGrpSpPr>
        <p:grpSpPr>
          <a:xfrm>
            <a:off x="4141763" y="2485619"/>
            <a:ext cx="4261163" cy="284589"/>
            <a:chOff x="4115788" y="2707156"/>
            <a:chExt cx="4261163" cy="284589"/>
          </a:xfrm>
        </p:grpSpPr>
        <p:sp>
          <p:nvSpPr>
            <p:cNvPr id="790" name="Google Shape;790;p49"/>
            <p:cNvSpPr/>
            <p:nvPr/>
          </p:nvSpPr>
          <p:spPr>
            <a:xfrm>
              <a:off x="4115788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8078300" y="2707156"/>
              <a:ext cx="298651" cy="284589"/>
            </a:xfrm>
            <a:custGeom>
              <a:avLst/>
              <a:gdLst/>
              <a:ahLst/>
              <a:cxnLst/>
              <a:rect l="l" t="t" r="r" b="b"/>
              <a:pathLst>
                <a:path w="3568" h="3400" extrusionOk="0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49"/>
          <p:cNvSpPr txBox="1">
            <a:spLocks noGrp="1"/>
          </p:cNvSpPr>
          <p:nvPr>
            <p:ph type="title" idx="2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93" name="Google Shape;793;p49"/>
          <p:cNvSpPr/>
          <p:nvPr/>
        </p:nvSpPr>
        <p:spPr>
          <a:xfrm>
            <a:off x="1580775" y="3053338"/>
            <a:ext cx="1447800" cy="20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0"/>
          <p:cNvSpPr txBox="1">
            <a:spLocks noGrp="1"/>
          </p:cNvSpPr>
          <p:nvPr>
            <p:ph type="title"/>
          </p:nvPr>
        </p:nvSpPr>
        <p:spPr>
          <a:xfrm>
            <a:off x="2658000" y="119300"/>
            <a:ext cx="3828000" cy="50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Process</a:t>
            </a:r>
            <a:endParaRPr/>
          </a:p>
        </p:txBody>
      </p:sp>
      <p:pic>
        <p:nvPicPr>
          <p:cNvPr id="799" name="Google Shape;79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8100"/>
            <a:ext cx="8839202" cy="3902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51"/>
          <p:cNvSpPr txBox="1">
            <a:spLocks noGrp="1"/>
          </p:cNvSpPr>
          <p:nvPr>
            <p:ph type="title"/>
          </p:nvPr>
        </p:nvSpPr>
        <p:spPr>
          <a:xfrm>
            <a:off x="2658000" y="119300"/>
            <a:ext cx="3828000" cy="50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Dictionary</a:t>
            </a:r>
            <a:endParaRPr/>
          </a:p>
        </p:txBody>
      </p:sp>
      <p:pic>
        <p:nvPicPr>
          <p:cNvPr id="805" name="Google Shape;8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625" y="801275"/>
            <a:ext cx="5924738" cy="42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6075"/>
            <a:ext cx="9143999" cy="4260508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52"/>
          <p:cNvSpPr txBox="1">
            <a:spLocks noGrp="1"/>
          </p:cNvSpPr>
          <p:nvPr>
            <p:ph type="title"/>
          </p:nvPr>
        </p:nvSpPr>
        <p:spPr>
          <a:xfrm>
            <a:off x="2658000" y="119300"/>
            <a:ext cx="3828000" cy="50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merican Football Day by Slidesgo">
  <a:themeElements>
    <a:clrScheme name="Simple Light">
      <a:dk1>
        <a:srgbClr val="FFFAE1"/>
      </a:dk1>
      <a:lt1>
        <a:srgbClr val="FFD34E"/>
      </a:lt1>
      <a:dk2>
        <a:srgbClr val="DBAA44"/>
      </a:dk2>
      <a:lt2>
        <a:srgbClr val="E33B1A"/>
      </a:lt2>
      <a:accent1>
        <a:srgbClr val="0B5C5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B5C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408</Words>
  <Application>Microsoft Office PowerPoint</Application>
  <PresentationFormat>On-screen Show (16:9)</PresentationFormat>
  <Paragraphs>128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Montserrat Medium</vt:lpstr>
      <vt:lpstr>Alfa Slab One</vt:lpstr>
      <vt:lpstr>Bebas Neue</vt:lpstr>
      <vt:lpstr>Montserrat</vt:lpstr>
      <vt:lpstr>Arial</vt:lpstr>
      <vt:lpstr>Prompt</vt:lpstr>
      <vt:lpstr>American Football Day by Slidesgo</vt:lpstr>
      <vt:lpstr>NFL DRAFT PREDICTION</vt:lpstr>
      <vt:lpstr>LET’S CELEBRATE!</vt:lpstr>
      <vt:lpstr>Objectives</vt:lpstr>
      <vt:lpstr>PROJECT TIMELINE</vt:lpstr>
      <vt:lpstr> DATASETS</vt:lpstr>
      <vt:lpstr>DATABASE &amp; EXPLORATION</vt:lpstr>
      <vt:lpstr>ETL Process</vt:lpstr>
      <vt:lpstr>Data Dictionary</vt:lpstr>
      <vt:lpstr>Data Exploration</vt:lpstr>
      <vt:lpstr>Will You Get Drafted?</vt:lpstr>
      <vt:lpstr>Cleaning Prepping Processing Testing</vt:lpstr>
      <vt:lpstr>Training/Testing Accuracy</vt:lpstr>
      <vt:lpstr>BASIC MODELS</vt:lpstr>
      <vt:lpstr>DROP ROWS</vt:lpstr>
      <vt:lpstr>HEATMAP</vt:lpstr>
      <vt:lpstr>SOME DIFFERENT MODELS</vt:lpstr>
      <vt:lpstr>Accuracy Scores</vt:lpstr>
      <vt:lpstr>Feature Importance</vt:lpstr>
      <vt:lpstr>NEURAL NET</vt:lpstr>
      <vt:lpstr>PowerPoint Presentation</vt:lpstr>
      <vt:lpstr>PowerPoint Presentation</vt:lpstr>
      <vt:lpstr>PowerPoint Presentation</vt:lpstr>
      <vt:lpstr>EPochs - 3 layer - Accuracy 80     70-50-40   .689   85     70-50-40   .4827           75     75-50-40    .95     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 DRAFT PREDICTION</dc:title>
  <dc:creator>inlik</dc:creator>
  <cp:lastModifiedBy>Charles Quinn</cp:lastModifiedBy>
  <cp:revision>1</cp:revision>
  <dcterms:modified xsi:type="dcterms:W3CDTF">2023-10-19T22:02:28Z</dcterms:modified>
</cp:coreProperties>
</file>